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5"/>
    <p:sldMasterId id="214748370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Roboto"/>
      <p:regular r:id="rId36"/>
      <p:bold r:id="rId37"/>
      <p:italic r:id="rId38"/>
      <p:boldItalic r:id="rId39"/>
    </p:embeddedFont>
    <p:embeddedFont>
      <p:font typeface="Frank Ruhl Libre"/>
      <p:regular r:id="rId40"/>
      <p:bold r:id="rId41"/>
    </p:embeddedFont>
    <p:embeddedFont>
      <p:font typeface="Frank Ruhl Libre Black"/>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Jessica Ullri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rankRuhlLibre-regular.fntdata"/><Relationship Id="rId20" Type="http://schemas.openxmlformats.org/officeDocument/2006/relationships/slide" Target="slides/slide13.xml"/><Relationship Id="rId42" Type="http://schemas.openxmlformats.org/officeDocument/2006/relationships/font" Target="fonts/FrankRuhlLibreBlack-bold.fntdata"/><Relationship Id="rId41" Type="http://schemas.openxmlformats.org/officeDocument/2006/relationships/font" Target="fonts/FrankRuhlLibre-bold.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bold.fntdata"/><Relationship Id="rId14" Type="http://schemas.openxmlformats.org/officeDocument/2006/relationships/slide" Target="slides/slide7.xml"/><Relationship Id="rId36" Type="http://schemas.openxmlformats.org/officeDocument/2006/relationships/font" Target="fonts/Roboto-regular.fntdata"/><Relationship Id="rId17" Type="http://schemas.openxmlformats.org/officeDocument/2006/relationships/slide" Target="slides/slide10.xml"/><Relationship Id="rId39" Type="http://schemas.openxmlformats.org/officeDocument/2006/relationships/font" Target="fonts/Roboto-boldItalic.fntdata"/><Relationship Id="rId16" Type="http://schemas.openxmlformats.org/officeDocument/2006/relationships/slide" Target="slides/slide9.xml"/><Relationship Id="rId38" Type="http://schemas.openxmlformats.org/officeDocument/2006/relationships/font" Target="fonts/Roboto-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28T21:51:59.573">
    <p:pos x="6000" y="0"/>
    <p:text>@ron</p:text>
  </p:cm>
  <p:cm authorId="0" idx="2" dt="2021-09-28T21:51:59.573">
    <p:pos x="6000" y="0"/>
    <p:text>Here is the actual slide show and your first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9-28T21:54:43.861">
    <p:pos x="6000" y="0"/>
    <p:text>@ronald.tremblay@ascension.org
Some of the pictures you can use- there are more!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dv3RgYScZFf8G1sK0uHOBGlflSB8UFOqETk5mI3VnZg/edit?usp=shar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1GK27AJ81nVHelogsrOs7rAxg6w5NKFhAPrf8EqqXAU/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636c8816d9_2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select a different photo title/cover slide please right click on the slide, then select Apply Layout where you can select from additional choices</a:t>
            </a:r>
            <a:endParaRPr/>
          </a:p>
        </p:txBody>
      </p:sp>
      <p:sp>
        <p:nvSpPr>
          <p:cNvPr id="375" name="Google Shape;375;g636c8816d9_2_2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f4ff5c4183_1_24:notes"/>
          <p:cNvSpPr/>
          <p:nvPr>
            <p:ph idx="2" type="sldImg"/>
          </p:nvPr>
        </p:nvSpPr>
        <p:spPr>
          <a:xfrm>
            <a:off x="1881034" y="1143000"/>
            <a:ext cx="3095700" cy="30861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f4ff5c4183_1_24:notes"/>
          <p:cNvSpPr txBox="1"/>
          <p:nvPr>
            <p:ph idx="1" type="body"/>
          </p:nvPr>
        </p:nvSpPr>
        <p:spPr>
          <a:xfrm>
            <a:off x="685800" y="4400551"/>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an emergency room provider.</a:t>
            </a:r>
            <a:endParaRPr/>
          </a:p>
          <a:p>
            <a:pPr indent="0" lvl="0" marL="0" rtl="0" algn="l">
              <a:spcBef>
                <a:spcPts val="0"/>
              </a:spcBef>
              <a:spcAft>
                <a:spcPts val="0"/>
              </a:spcAft>
              <a:buNone/>
            </a:pPr>
            <a:r>
              <a:t/>
            </a:r>
            <a:endParaRPr/>
          </a:p>
        </p:txBody>
      </p:sp>
      <p:sp>
        <p:nvSpPr>
          <p:cNvPr id="449" name="Google Shape;449;gf4ff5c4183_1_24:notes"/>
          <p:cNvSpPr txBox="1"/>
          <p:nvPr>
            <p:ph idx="12" type="sldNum"/>
          </p:nvPr>
        </p:nvSpPr>
        <p:spPr>
          <a:xfrm>
            <a:off x="3884614" y="8685215"/>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f4ff5c4183_1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f4ff5c4183_1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f4ff5c4183_1_31:notes"/>
          <p:cNvSpPr/>
          <p:nvPr>
            <p:ph idx="2" type="sldImg"/>
          </p:nvPr>
        </p:nvSpPr>
        <p:spPr>
          <a:xfrm>
            <a:off x="1881034" y="1143000"/>
            <a:ext cx="30957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f4ff5c4183_1_31:notes"/>
          <p:cNvSpPr txBox="1"/>
          <p:nvPr>
            <p:ph idx="1" type="body"/>
          </p:nvPr>
        </p:nvSpPr>
        <p:spPr>
          <a:xfrm>
            <a:off x="685800" y="4400551"/>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going to work through a case study to explore the principle of Solidarity further.</a:t>
            </a:r>
            <a:endParaRPr/>
          </a:p>
          <a:p>
            <a:pPr indent="0" lvl="0" marL="0" rtl="0" algn="l">
              <a:spcBef>
                <a:spcPts val="0"/>
              </a:spcBef>
              <a:spcAft>
                <a:spcPts val="0"/>
              </a:spcAft>
              <a:buNone/>
            </a:pPr>
            <a:r>
              <a:rPr lang="en"/>
              <a:t>Invite participants to Journal - 60-90 seconds.  Share some thoughts in the chat box.</a:t>
            </a:r>
            <a:endParaRPr/>
          </a:p>
        </p:txBody>
      </p:sp>
      <p:sp>
        <p:nvSpPr>
          <p:cNvPr id="463" name="Google Shape;463;gf4ff5c4183_1_31:notes"/>
          <p:cNvSpPr txBox="1"/>
          <p:nvPr>
            <p:ph idx="12" type="sldNum"/>
          </p:nvPr>
        </p:nvSpPr>
        <p:spPr>
          <a:xfrm>
            <a:off x="3884614" y="8685215"/>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f4ff5c4183_1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f4ff5c4183_1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f4ff5c4183_1_38:notes"/>
          <p:cNvSpPr/>
          <p:nvPr>
            <p:ph idx="2" type="sldImg"/>
          </p:nvPr>
        </p:nvSpPr>
        <p:spPr>
          <a:xfrm>
            <a:off x="1881006" y="1143000"/>
            <a:ext cx="3096000" cy="30861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f4ff5c4183_1_38:notes"/>
          <p:cNvSpPr txBox="1"/>
          <p:nvPr>
            <p:ph idx="1" type="body"/>
          </p:nvPr>
        </p:nvSpPr>
        <p:spPr>
          <a:xfrm>
            <a:off x="685800" y="4400551"/>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D1941"/>
                </a:solidFill>
                <a:highlight>
                  <a:srgbClr val="F2F5F8"/>
                </a:highlight>
                <a:latin typeface="Arial"/>
                <a:ea typeface="Arial"/>
                <a:cs typeface="Arial"/>
                <a:sym typeface="Arial"/>
              </a:rPr>
              <a:t>Social determinants of health (SDOH) are the conditions in the environments where people are born, live, learn, work, play, worship, and age that affect a wide range of health, functioning, and quality-of-life outcomes and risks.</a:t>
            </a:r>
            <a:endParaRPr/>
          </a:p>
        </p:txBody>
      </p:sp>
      <p:sp>
        <p:nvSpPr>
          <p:cNvPr id="477" name="Google Shape;477;gf4ff5c4183_1_38:notes"/>
          <p:cNvSpPr txBox="1"/>
          <p:nvPr>
            <p:ph idx="12" type="sldNum"/>
          </p:nvPr>
        </p:nvSpPr>
        <p:spPr>
          <a:xfrm>
            <a:off x="3884614" y="8685215"/>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f4ff5c4183_1_46:notes"/>
          <p:cNvSpPr/>
          <p:nvPr>
            <p:ph idx="2" type="sldImg"/>
          </p:nvPr>
        </p:nvSpPr>
        <p:spPr>
          <a:xfrm>
            <a:off x="1881034" y="1143000"/>
            <a:ext cx="3095700" cy="30861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f4ff5c4183_1_46:notes"/>
          <p:cNvSpPr txBox="1"/>
          <p:nvPr>
            <p:ph idx="1" type="body"/>
          </p:nvPr>
        </p:nvSpPr>
        <p:spPr>
          <a:xfrm>
            <a:off x="685800" y="4400551"/>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add link to tabletop content  in the chat:  </a:t>
            </a:r>
            <a:r>
              <a:rPr lang="en" u="sng">
                <a:solidFill>
                  <a:schemeClr val="hlink"/>
                </a:solidFill>
                <a:hlinkClick r:id="rId2"/>
              </a:rPr>
              <a:t>https://docs.google.com/document/d/1dv3RgYScZFf8G1sK0uHOBGlflSB8UFOqETk5mI3VnZg/edit?usp=sharing</a:t>
            </a:r>
            <a:endParaRPr/>
          </a:p>
          <a:p>
            <a:pPr indent="0" lvl="0" marL="0" rtl="0" algn="l">
              <a:spcBef>
                <a:spcPts val="0"/>
              </a:spcBef>
              <a:spcAft>
                <a:spcPts val="0"/>
              </a:spcAft>
              <a:buNone/>
            </a:pPr>
            <a:r>
              <a:t/>
            </a:r>
            <a:endParaRPr/>
          </a:p>
        </p:txBody>
      </p:sp>
      <p:sp>
        <p:nvSpPr>
          <p:cNvPr id="486" name="Google Shape;486;gf4ff5c4183_1_46:notes"/>
          <p:cNvSpPr txBox="1"/>
          <p:nvPr>
            <p:ph idx="12" type="sldNum"/>
          </p:nvPr>
        </p:nvSpPr>
        <p:spPr>
          <a:xfrm>
            <a:off x="3884614" y="8685215"/>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f4ff5c4183_1_53:notes"/>
          <p:cNvSpPr/>
          <p:nvPr>
            <p:ph idx="2" type="sldImg"/>
          </p:nvPr>
        </p:nvSpPr>
        <p:spPr>
          <a:xfrm>
            <a:off x="1881034" y="1143000"/>
            <a:ext cx="3095700" cy="30861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f4ff5c4183_1_53:notes"/>
          <p:cNvSpPr txBox="1"/>
          <p:nvPr>
            <p:ph idx="1" type="body"/>
          </p:nvPr>
        </p:nvSpPr>
        <p:spPr>
          <a:xfrm>
            <a:off x="685800" y="4400551"/>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1. How did you feel about John when you read about his case scenario? How did you feel about Julie?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2.  Were you inclined to call APS?  What is the purpose of calling authorities- to help John or punish Julie?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3. Did your feelings change after reading Julie's challenges as John's caregiver?</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4. Does Julie want to be John's caregiver, and does that matter? What about the son in California?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5. Is deeming the patient/caregiver non-compliant consistent with ERD 3 and Principle of Solidarity?</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6. What are the health care team's responsibilities to John and Julie? When do they begin and end?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7. How can we 'meet Julie where she is at' while also improving John's health care outcomes?</a:t>
            </a:r>
            <a:endParaRPr/>
          </a:p>
        </p:txBody>
      </p:sp>
      <p:sp>
        <p:nvSpPr>
          <p:cNvPr id="495" name="Google Shape;495;gf4ff5c4183_1_53:notes"/>
          <p:cNvSpPr txBox="1"/>
          <p:nvPr>
            <p:ph idx="12" type="sldNum"/>
          </p:nvPr>
        </p:nvSpPr>
        <p:spPr>
          <a:xfrm>
            <a:off x="3884614" y="8685215"/>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f31684336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f31684336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edfa423a7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edfa423a7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In 2019, the Ascension St. John Ethics Integration Committee instituted the Excellence in Ethics award in honor of Dr. H. William Allred’s many years of service in Medical Ethics. The award is given annually to recognize Excellence in Ethics within the award winners’ sphere of influence.</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Nominees do not need to be a member of the Ethics Integration Committee. They may be any associate, employed or affiliated provider or community member currently serving on an Ascension St. John board or committee who is exceptional in the provision of reflective, proactive, integrative ethics.</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This is a person who embodies the following criteria:</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Exemplifies Catholic moral and ethical principles when working with patients, families and fellow staff.</a:t>
            </a:r>
            <a:endParaRPr sz="14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Works to promote ethics awareness throughout the ministry.</a:t>
            </a:r>
            <a:endParaRPr sz="14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Someone who others come to when they need guidance on the “right thing” to do.</a:t>
            </a:r>
            <a:endParaRPr sz="14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Someone you have witnessed making a difficult decision because it was the most ethical course of action.</a:t>
            </a:r>
            <a:endParaRPr sz="14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Holds themselves accountable for mistakes and continually seeks education and improvement.</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400">
                <a:solidFill>
                  <a:schemeClr val="dk1"/>
                </a:solidFill>
                <a:latin typeface="Times New Roman"/>
                <a:ea typeface="Times New Roman"/>
                <a:cs typeface="Times New Roman"/>
                <a:sym typeface="Times New Roman"/>
              </a:rPr>
              <a:t>This year, we had 33 nominations.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400">
                <a:solidFill>
                  <a:schemeClr val="dk1"/>
                </a:solidFill>
                <a:latin typeface="Times New Roman"/>
                <a:ea typeface="Times New Roman"/>
                <a:cs typeface="Times New Roman"/>
                <a:sym typeface="Times New Roman"/>
              </a:rPr>
              <a:t>One of Kathy’s nominations: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050">
                <a:solidFill>
                  <a:srgbClr val="202124"/>
                </a:solidFill>
                <a:highlight>
                  <a:srgbClr val="F8F9FA"/>
                </a:highlight>
                <a:latin typeface="Roboto"/>
                <a:ea typeface="Roboto"/>
                <a:cs typeface="Roboto"/>
                <a:sym typeface="Roboto"/>
              </a:rPr>
              <a:t>Kathy is the person we all go to when we need to know the right thing to do. Talking with </a:t>
            </a:r>
            <a:r>
              <a:rPr lang="en" sz="1050">
                <a:solidFill>
                  <a:srgbClr val="202124"/>
                </a:solidFill>
                <a:highlight>
                  <a:srgbClr val="F8F9FA"/>
                </a:highlight>
                <a:latin typeface="Roboto"/>
                <a:ea typeface="Roboto"/>
                <a:cs typeface="Roboto"/>
                <a:sym typeface="Roboto"/>
              </a:rPr>
              <a:t>her</a:t>
            </a:r>
            <a:r>
              <a:rPr lang="en" sz="1050">
                <a:solidFill>
                  <a:srgbClr val="202124"/>
                </a:solidFill>
                <a:highlight>
                  <a:srgbClr val="F8F9FA"/>
                </a:highlight>
                <a:latin typeface="Roboto"/>
                <a:ea typeface="Roboto"/>
                <a:cs typeface="Roboto"/>
                <a:sym typeface="Roboto"/>
              </a:rPr>
              <a:t>, you just know that her position will be thoughtful, considered, kind, and ethical. She's willing to talk you through the most difficult ethical quandaries. Kathy speaks to each patient as a researcher, as a scientist, as a nurse, and as a Christian. In each role, she honors the patient's rights and choices. Kathy invites us all to Ethics Brown Bag lunches, sends us articles and information on ethics, and is our role model for ethical behavior. She acknowledges her flaws as a human being and will be the first to tell you if she made a mistake. Kathy takes it upon herself to do one of the most difficult parts of our job: to be the unblinded pharmacist that dispenses the study drug or the placebo. She's the only one who knows what each patient receives in those studies. It's hard to be the person to dispense a placebo to someone who might benefit from getting the drug. It's also one of the most challenging positions to be in, to keep everyone else, even your coworkers in the dark about the study assignment and carry that burden alone. But she does it without hesitation but her ethical convictions are strong. She never takes the easy way out, because that would compromise the safety of the patient, the integrity of the study, and her personal convictions. I admire Kathy's ethical positions very much.</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20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rgbClr val="424242"/>
              </a:solidFill>
              <a:highlight>
                <a:srgbClr val="FFFFFF"/>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f31684336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f31684336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c97c174523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c97c174523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f105f4af1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f105f4af1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f105f4af1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f105f4af1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fcdb14c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efcdb14c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efcdb14ca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efcdb14ca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efcdb14ca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efcdb14ca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f31684336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f31684336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f105f4af1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f105f4af1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c97c174523_0_23: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c97c174523_0_23:notes"/>
          <p:cNvSpPr txBox="1"/>
          <p:nvPr>
            <p:ph idx="1" type="body"/>
          </p:nvPr>
        </p:nvSpPr>
        <p:spPr>
          <a:xfrm>
            <a:off x="685480" y="4400181"/>
            <a:ext cx="54870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c97c174523_0_23:notes"/>
          <p:cNvSpPr txBox="1"/>
          <p:nvPr>
            <p:ph idx="12" type="sldNum"/>
          </p:nvPr>
        </p:nvSpPr>
        <p:spPr>
          <a:xfrm>
            <a:off x="3883851" y="8686299"/>
            <a:ext cx="2972400" cy="45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f31684336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f31684336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f105f4af1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f105f4af1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f31684336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f31684336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3168433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f3168433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f4d3b43f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f4d3b43f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f105f4af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f105f4af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f4ff5c4183_1_0:notes"/>
          <p:cNvSpPr/>
          <p:nvPr>
            <p:ph idx="2" type="sldImg"/>
          </p:nvPr>
        </p:nvSpPr>
        <p:spPr>
          <a:xfrm>
            <a:off x="1881034" y="1143000"/>
            <a:ext cx="30957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f4ff5c4183_1_0:notes"/>
          <p:cNvSpPr txBox="1"/>
          <p:nvPr>
            <p:ph idx="1" type="body"/>
          </p:nvPr>
        </p:nvSpPr>
        <p:spPr>
          <a:xfrm>
            <a:off x="685800" y="4400551"/>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tabletop discussion:  </a:t>
            </a:r>
            <a:r>
              <a:rPr lang="en" u="sng">
                <a:solidFill>
                  <a:schemeClr val="hlink"/>
                </a:solidFill>
                <a:hlinkClick r:id="rId2"/>
              </a:rPr>
              <a:t>https://docs.google.com/document/d/11GK27AJ81nVHelogsrOs7rAxg6w5NKFhAPrf8EqqXAU/edit?usp=sharing</a:t>
            </a:r>
            <a:endParaRPr/>
          </a:p>
          <a:p>
            <a:pPr indent="0" lvl="0" marL="0" rtl="0" algn="l">
              <a:spcBef>
                <a:spcPts val="0"/>
              </a:spcBef>
              <a:spcAft>
                <a:spcPts val="0"/>
              </a:spcAft>
              <a:buNone/>
            </a:pPr>
            <a:r>
              <a:rPr lang="en"/>
              <a:t>45 minutes</a:t>
            </a:r>
            <a:endParaRPr/>
          </a:p>
          <a:p>
            <a:pPr indent="0" lvl="0" marL="0" rtl="0" algn="l">
              <a:spcBef>
                <a:spcPts val="0"/>
              </a:spcBef>
              <a:spcAft>
                <a:spcPts val="0"/>
              </a:spcAft>
              <a:buNone/>
            </a:pPr>
            <a:r>
              <a:rPr lang="en"/>
              <a:t>October 4 - 5 to 8:15 p.m. (first presentation, at approximately 5:15 p.m.)</a:t>
            </a:r>
            <a:endParaRPr/>
          </a:p>
        </p:txBody>
      </p:sp>
      <p:sp>
        <p:nvSpPr>
          <p:cNvPr id="435" name="Google Shape;435;gf4ff5c4183_1_0:notes"/>
          <p:cNvSpPr txBox="1"/>
          <p:nvPr>
            <p:ph idx="12" type="sldNum"/>
          </p:nvPr>
        </p:nvSpPr>
        <p:spPr>
          <a:xfrm>
            <a:off x="3884614" y="8685215"/>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f4ff5c4183_1_19:notes"/>
          <p:cNvSpPr/>
          <p:nvPr>
            <p:ph idx="2" type="sldImg"/>
          </p:nvPr>
        </p:nvSpPr>
        <p:spPr>
          <a:xfrm>
            <a:off x="381326"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f4ff5c4183_1_19:notes"/>
          <p:cNvSpPr txBox="1"/>
          <p:nvPr>
            <p:ph idx="1" type="body"/>
          </p:nvPr>
        </p:nvSpPr>
        <p:spPr>
          <a:xfrm>
            <a:off x="685800" y="4343400"/>
            <a:ext cx="5486400" cy="41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6th edition of the Ethical and Religious Directives - Directive 3  </a:t>
            </a:r>
            <a:endParaRPr/>
          </a:p>
          <a:p>
            <a:pPr indent="0" lvl="0" marL="0" rtl="0" algn="l">
              <a:spcBef>
                <a:spcPts val="0"/>
              </a:spcBef>
              <a:spcAft>
                <a:spcPts val="0"/>
              </a:spcAft>
              <a:buNone/>
            </a:pPr>
            <a:r>
              <a:rPr lang="en"/>
              <a:t>states that as a ministry of the Church, Ascension St. John is called to distinguish itself through service to and advocacy for those who are vulnerable.  </a:t>
            </a:r>
            <a:endParaRPr/>
          </a:p>
          <a:p>
            <a:pPr indent="0" lvl="0" marL="0" rtl="0" algn="l">
              <a:spcBef>
                <a:spcPts val="0"/>
              </a:spcBef>
              <a:spcAft>
                <a:spcPts val="0"/>
              </a:spcAft>
              <a:buNone/>
            </a:pPr>
            <a:r>
              <a:rPr lang="en"/>
              <a:t>This mandate is reflected in the Ascension Strategic Plan’s North Star - placing the poor and vulnerable at the center of all our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Monica Barczack, Director of Indigent Healthcare Funding at Ascension St. John will walk us through a case scenario to further explore this concept.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1">
  <p:cSld name="Title Slide_Photo_1">
    <p:spTree>
      <p:nvGrpSpPr>
        <p:cNvPr id="51" name="Shape 51"/>
        <p:cNvGrpSpPr/>
        <p:nvPr/>
      </p:nvGrpSpPr>
      <p:grpSpPr>
        <a:xfrm>
          <a:off x="0" y="0"/>
          <a:ext cx="0" cy="0"/>
          <a:chOff x="0" y="0"/>
          <a:chExt cx="0" cy="0"/>
        </a:xfrm>
      </p:grpSpPr>
      <p:pic>
        <p:nvPicPr>
          <p:cNvPr id="52" name="Google Shape;52;p14"/>
          <p:cNvPicPr preferRelativeResize="0"/>
          <p:nvPr/>
        </p:nvPicPr>
        <p:blipFill>
          <a:blip r:embed="rId2">
            <a:alphaModFix/>
          </a:blip>
          <a:stretch>
            <a:fillRect/>
          </a:stretch>
        </p:blipFill>
        <p:spPr>
          <a:xfrm>
            <a:off x="0" y="-55539"/>
            <a:ext cx="9144000" cy="5254579"/>
          </a:xfrm>
          <a:prstGeom prst="rect">
            <a:avLst/>
          </a:prstGeom>
          <a:noFill/>
          <a:ln>
            <a:noFill/>
          </a:ln>
        </p:spPr>
      </p:pic>
      <p:sp>
        <p:nvSpPr>
          <p:cNvPr id="53" name="Google Shape;53;p14"/>
          <p:cNvSpPr txBox="1"/>
          <p:nvPr/>
        </p:nvSpPr>
        <p:spPr>
          <a:xfrm>
            <a:off x="4709025" y="342900"/>
            <a:ext cx="4230000" cy="538200"/>
          </a:xfrm>
          <a:prstGeom prst="rect">
            <a:avLst/>
          </a:prstGeom>
          <a:noFill/>
          <a:ln>
            <a:noFill/>
          </a:ln>
        </p:spPr>
        <p:txBody>
          <a:bodyPr anchorCtr="0" anchor="t" bIns="34275" lIns="68575" spcFirstLastPara="1" rIns="68575" wrap="square" tIns="36575">
            <a:noAutofit/>
          </a:bodyPr>
          <a:lstStyle/>
          <a:p>
            <a:pPr indent="0" lvl="0" marL="0" rtl="0" algn="r">
              <a:lnSpc>
                <a:spcPct val="175000"/>
              </a:lnSpc>
              <a:spcBef>
                <a:spcPts val="0"/>
              </a:spcBef>
              <a:spcAft>
                <a:spcPts val="0"/>
              </a:spcAft>
              <a:buNone/>
            </a:pPr>
            <a:r>
              <a:t/>
            </a:r>
            <a:endParaRPr b="1" sz="2400">
              <a:solidFill>
                <a:srgbClr val="1B4297"/>
              </a:solidFill>
              <a:latin typeface="Frank Ruhl Libre"/>
              <a:ea typeface="Frank Ruhl Libre"/>
              <a:cs typeface="Frank Ruhl Libre"/>
              <a:sym typeface="Frank Ruhl Libre"/>
            </a:endParaRPr>
          </a:p>
        </p:txBody>
      </p:sp>
      <p:sp>
        <p:nvSpPr>
          <p:cNvPr id="54" name="Google Shape;54;p14"/>
          <p:cNvSpPr txBox="1"/>
          <p:nvPr/>
        </p:nvSpPr>
        <p:spPr>
          <a:xfrm>
            <a:off x="5660025" y="881050"/>
            <a:ext cx="3279000" cy="735900"/>
          </a:xfrm>
          <a:prstGeom prst="rect">
            <a:avLst/>
          </a:prstGeom>
          <a:noFill/>
          <a:ln>
            <a:noFill/>
          </a:ln>
        </p:spPr>
        <p:txBody>
          <a:bodyPr anchorCtr="0" anchor="t" bIns="365750" lIns="68575" spcFirstLastPara="1" rIns="68575" wrap="square" tIns="0">
            <a:noAutofit/>
          </a:bodyPr>
          <a:lstStyle/>
          <a:p>
            <a:pPr indent="0" lvl="0" marL="0" rtl="0" algn="r">
              <a:lnSpc>
                <a:spcPct val="90000"/>
              </a:lnSpc>
              <a:spcBef>
                <a:spcPts val="800"/>
              </a:spcBef>
              <a:spcAft>
                <a:spcPts val="0"/>
              </a:spcAft>
              <a:buNone/>
            </a:pPr>
            <a:r>
              <a:t/>
            </a:r>
            <a:endParaRPr b="1" sz="1600">
              <a:solidFill>
                <a:srgbClr val="1B4297"/>
              </a:solidFill>
              <a:latin typeface="Roboto"/>
              <a:ea typeface="Roboto"/>
              <a:cs typeface="Roboto"/>
              <a:sym typeface="Roboto"/>
            </a:endParaRPr>
          </a:p>
        </p:txBody>
      </p:sp>
      <p:pic>
        <p:nvPicPr>
          <p:cNvPr id="55" name="Google Shape;55;p14"/>
          <p:cNvPicPr preferRelativeResize="0"/>
          <p:nvPr/>
        </p:nvPicPr>
        <p:blipFill rotWithShape="1">
          <a:blip r:embed="rId3">
            <a:alphaModFix/>
          </a:blip>
          <a:srcRect b="0" l="0" r="51335" t="0"/>
          <a:stretch/>
        </p:blipFill>
        <p:spPr>
          <a:xfrm flipH="1">
            <a:off x="4791075" y="54997"/>
            <a:ext cx="4352925" cy="5143502"/>
          </a:xfrm>
          <a:prstGeom prst="rect">
            <a:avLst/>
          </a:prstGeom>
          <a:noFill/>
          <a:ln>
            <a:noFill/>
          </a:ln>
        </p:spPr>
      </p:pic>
      <p:sp>
        <p:nvSpPr>
          <p:cNvPr id="56" name="Google Shape;56;p14"/>
          <p:cNvSpPr txBox="1"/>
          <p:nvPr>
            <p:ph idx="1" type="subTitle"/>
          </p:nvPr>
        </p:nvSpPr>
        <p:spPr>
          <a:xfrm>
            <a:off x="352600" y="881088"/>
            <a:ext cx="4292400" cy="3525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1B4297"/>
              </a:buClr>
              <a:buSzPts val="2000"/>
              <a:buFont typeface="Roboto"/>
              <a:buNone/>
              <a:defRPr b="1" sz="2000">
                <a:solidFill>
                  <a:srgbClr val="1B4297"/>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14"/>
          <p:cNvSpPr txBox="1"/>
          <p:nvPr>
            <p:ph type="title"/>
          </p:nvPr>
        </p:nvSpPr>
        <p:spPr>
          <a:xfrm>
            <a:off x="352600" y="342888"/>
            <a:ext cx="6010200" cy="4233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1B4297"/>
              </a:buClr>
              <a:buSzPts val="3300"/>
              <a:buFont typeface="Frank Ruhl Libre Black"/>
              <a:buNone/>
              <a:defRPr sz="3300">
                <a:solidFill>
                  <a:srgbClr val="1B4297"/>
                </a:solidFill>
                <a:latin typeface="Frank Ruhl Libre Black"/>
                <a:ea typeface="Frank Ruhl Libre Black"/>
                <a:cs typeface="Frank Ruhl Libre Black"/>
                <a:sym typeface="Frank Ruhl Libre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58" name="Google Shape;58;p14"/>
          <p:cNvPicPr preferRelativeResize="0"/>
          <p:nvPr/>
        </p:nvPicPr>
        <p:blipFill rotWithShape="1">
          <a:blip r:embed="rId4">
            <a:alphaModFix/>
          </a:blip>
          <a:srcRect b="-4275" l="0" r="-4318" t="-15816"/>
          <a:stretch/>
        </p:blipFill>
        <p:spPr>
          <a:xfrm>
            <a:off x="6923290" y="3413425"/>
            <a:ext cx="1815249" cy="1412575"/>
          </a:xfrm>
          <a:prstGeom prst="rect">
            <a:avLst/>
          </a:prstGeom>
          <a:noFill/>
          <a:ln>
            <a:noFill/>
          </a:ln>
        </p:spPr>
      </p:pic>
    </p:spTree>
  </p:cSld>
  <p:clrMapOvr>
    <a:masterClrMapping/>
  </p:clrMapOvr>
  <p:extLst>
    <p:ext uri="{DCECCB84-F9BA-43D5-87BE-67443E8EF086}">
      <p15:sldGuideLst>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5544">
          <p15:clr>
            <a:srgbClr val="FBAE40"/>
          </p15:clr>
        </p15:guide>
        <p15:guide id="9" pos="3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6">
  <p:cSld name="Title Slide_Photo_2">
    <p:spTree>
      <p:nvGrpSpPr>
        <p:cNvPr id="59" name="Shape 59"/>
        <p:cNvGrpSpPr/>
        <p:nvPr/>
      </p:nvGrpSpPr>
      <p:grpSpPr>
        <a:xfrm>
          <a:off x="0" y="0"/>
          <a:ext cx="0" cy="0"/>
          <a:chOff x="0" y="0"/>
          <a:chExt cx="0" cy="0"/>
        </a:xfrm>
      </p:grpSpPr>
      <p:pic>
        <p:nvPicPr>
          <p:cNvPr id="60" name="Google Shape;60;p15"/>
          <p:cNvPicPr preferRelativeResize="0"/>
          <p:nvPr/>
        </p:nvPicPr>
        <p:blipFill rotWithShape="1">
          <a:blip r:embed="rId2">
            <a:alphaModFix/>
          </a:blip>
          <a:srcRect b="29" l="0" r="0" t="29"/>
          <a:stretch/>
        </p:blipFill>
        <p:spPr>
          <a:xfrm>
            <a:off x="0" y="-55539"/>
            <a:ext cx="9144000" cy="5254579"/>
          </a:xfrm>
          <a:prstGeom prst="rect">
            <a:avLst/>
          </a:prstGeom>
          <a:noFill/>
          <a:ln>
            <a:noFill/>
          </a:ln>
        </p:spPr>
      </p:pic>
      <p:pic>
        <p:nvPicPr>
          <p:cNvPr id="61" name="Google Shape;61;p15"/>
          <p:cNvPicPr preferRelativeResize="0"/>
          <p:nvPr/>
        </p:nvPicPr>
        <p:blipFill rotWithShape="1">
          <a:blip r:embed="rId3">
            <a:alphaModFix/>
          </a:blip>
          <a:srcRect b="0" l="0" r="52013" t="0"/>
          <a:stretch/>
        </p:blipFill>
        <p:spPr>
          <a:xfrm>
            <a:off x="0" y="53806"/>
            <a:ext cx="4292400" cy="5143502"/>
          </a:xfrm>
          <a:prstGeom prst="rect">
            <a:avLst/>
          </a:prstGeom>
          <a:noFill/>
          <a:ln>
            <a:noFill/>
          </a:ln>
        </p:spPr>
      </p:pic>
      <p:sp>
        <p:nvSpPr>
          <p:cNvPr id="62" name="Google Shape;62;p15"/>
          <p:cNvSpPr txBox="1"/>
          <p:nvPr>
            <p:ph idx="1" type="subTitle"/>
          </p:nvPr>
        </p:nvSpPr>
        <p:spPr>
          <a:xfrm>
            <a:off x="352600" y="881088"/>
            <a:ext cx="4292400" cy="3525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1B4297"/>
              </a:buClr>
              <a:buSzPts val="2000"/>
              <a:buFont typeface="Roboto"/>
              <a:buNone/>
              <a:defRPr b="1" sz="2000">
                <a:solidFill>
                  <a:srgbClr val="1B4297"/>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5"/>
          <p:cNvSpPr txBox="1"/>
          <p:nvPr>
            <p:ph type="title"/>
          </p:nvPr>
        </p:nvSpPr>
        <p:spPr>
          <a:xfrm>
            <a:off x="352600" y="342888"/>
            <a:ext cx="6010200" cy="4233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1B4297"/>
              </a:buClr>
              <a:buSzPts val="3300"/>
              <a:buFont typeface="Frank Ruhl Libre Black"/>
              <a:buNone/>
              <a:defRPr sz="3300">
                <a:solidFill>
                  <a:srgbClr val="1B4297"/>
                </a:solidFill>
                <a:latin typeface="Frank Ruhl Libre Black"/>
                <a:ea typeface="Frank Ruhl Libre Black"/>
                <a:cs typeface="Frank Ruhl Libre Black"/>
                <a:sym typeface="Frank Ruhl Libre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64" name="Google Shape;64;p15"/>
          <p:cNvPicPr preferRelativeResize="0"/>
          <p:nvPr/>
        </p:nvPicPr>
        <p:blipFill rotWithShape="1">
          <a:blip r:embed="rId4">
            <a:alphaModFix/>
          </a:blip>
          <a:srcRect b="-4275" l="0" r="-4318" t="-15816"/>
          <a:stretch/>
        </p:blipFill>
        <p:spPr>
          <a:xfrm>
            <a:off x="534325" y="3377975"/>
            <a:ext cx="1860800" cy="1448025"/>
          </a:xfrm>
          <a:prstGeom prst="rect">
            <a:avLst/>
          </a:prstGeom>
          <a:noFill/>
          <a:ln>
            <a:noFill/>
          </a:ln>
        </p:spPr>
      </p:pic>
    </p:spTree>
  </p:cSld>
  <p:clrMapOvr>
    <a:masterClrMapping/>
  </p:clrMapOvr>
  <p:extLst>
    <p:ext uri="{DCECCB84-F9BA-43D5-87BE-67443E8EF086}">
      <p15:sldGuideLst>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5544">
          <p15:clr>
            <a:srgbClr val="FBAE40"/>
          </p15:clr>
        </p15:guide>
        <p15:guide id="9"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2">
  <p:cSld name="Title Slide_Photo_2_1">
    <p:spTree>
      <p:nvGrpSpPr>
        <p:cNvPr id="65"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b="29" l="0" r="0" t="29"/>
          <a:stretch/>
        </p:blipFill>
        <p:spPr>
          <a:xfrm>
            <a:off x="0" y="-55539"/>
            <a:ext cx="9144000" cy="5254579"/>
          </a:xfrm>
          <a:prstGeom prst="rect">
            <a:avLst/>
          </a:prstGeom>
          <a:noFill/>
          <a:ln>
            <a:noFill/>
          </a:ln>
        </p:spPr>
      </p:pic>
      <p:pic>
        <p:nvPicPr>
          <p:cNvPr id="67" name="Google Shape;67;p16"/>
          <p:cNvPicPr preferRelativeResize="0"/>
          <p:nvPr/>
        </p:nvPicPr>
        <p:blipFill rotWithShape="1">
          <a:blip r:embed="rId3">
            <a:alphaModFix/>
          </a:blip>
          <a:srcRect b="0" l="0" r="51335" t="0"/>
          <a:stretch/>
        </p:blipFill>
        <p:spPr>
          <a:xfrm flipH="1">
            <a:off x="4791075" y="54997"/>
            <a:ext cx="4352925" cy="5143502"/>
          </a:xfrm>
          <a:prstGeom prst="rect">
            <a:avLst/>
          </a:prstGeom>
          <a:noFill/>
          <a:ln>
            <a:noFill/>
          </a:ln>
        </p:spPr>
      </p:pic>
      <p:sp>
        <p:nvSpPr>
          <p:cNvPr id="68" name="Google Shape;68;p16"/>
          <p:cNvSpPr txBox="1"/>
          <p:nvPr/>
        </p:nvSpPr>
        <p:spPr>
          <a:xfrm>
            <a:off x="4070875" y="342900"/>
            <a:ext cx="4868400" cy="538200"/>
          </a:xfrm>
          <a:prstGeom prst="rect">
            <a:avLst/>
          </a:prstGeom>
          <a:noFill/>
          <a:ln>
            <a:noFill/>
          </a:ln>
        </p:spPr>
        <p:txBody>
          <a:bodyPr anchorCtr="0" anchor="t" bIns="34275" lIns="68575" spcFirstLastPara="1" rIns="68575" wrap="square" tIns="36575">
            <a:noAutofit/>
          </a:bodyPr>
          <a:lstStyle/>
          <a:p>
            <a:pPr indent="0" lvl="0" marL="0" rtl="0" algn="r">
              <a:lnSpc>
                <a:spcPct val="175000"/>
              </a:lnSpc>
              <a:spcBef>
                <a:spcPts val="0"/>
              </a:spcBef>
              <a:spcAft>
                <a:spcPts val="0"/>
              </a:spcAft>
              <a:buNone/>
            </a:pPr>
            <a:r>
              <a:t/>
            </a:r>
            <a:endParaRPr b="1" sz="2400">
              <a:solidFill>
                <a:srgbClr val="1B4297"/>
              </a:solidFill>
              <a:latin typeface="Frank Ruhl Libre"/>
              <a:ea typeface="Frank Ruhl Libre"/>
              <a:cs typeface="Frank Ruhl Libre"/>
              <a:sym typeface="Frank Ruhl Libre"/>
            </a:endParaRPr>
          </a:p>
        </p:txBody>
      </p:sp>
      <p:sp>
        <p:nvSpPr>
          <p:cNvPr id="69" name="Google Shape;69;p16"/>
          <p:cNvSpPr txBox="1"/>
          <p:nvPr/>
        </p:nvSpPr>
        <p:spPr>
          <a:xfrm>
            <a:off x="5660025" y="881050"/>
            <a:ext cx="3279000" cy="735900"/>
          </a:xfrm>
          <a:prstGeom prst="rect">
            <a:avLst/>
          </a:prstGeom>
          <a:noFill/>
          <a:ln>
            <a:noFill/>
          </a:ln>
        </p:spPr>
        <p:txBody>
          <a:bodyPr anchorCtr="0" anchor="t" bIns="365750" lIns="68575" spcFirstLastPara="1" rIns="68575" wrap="square" tIns="0">
            <a:noAutofit/>
          </a:bodyPr>
          <a:lstStyle/>
          <a:p>
            <a:pPr indent="0" lvl="0" marL="0" rtl="0" algn="r">
              <a:lnSpc>
                <a:spcPct val="90000"/>
              </a:lnSpc>
              <a:spcBef>
                <a:spcPts val="800"/>
              </a:spcBef>
              <a:spcAft>
                <a:spcPts val="0"/>
              </a:spcAft>
              <a:buNone/>
            </a:pPr>
            <a:r>
              <a:t/>
            </a:r>
            <a:endParaRPr b="1" sz="1600">
              <a:solidFill>
                <a:srgbClr val="1B4297"/>
              </a:solidFill>
              <a:latin typeface="Roboto"/>
              <a:ea typeface="Roboto"/>
              <a:cs typeface="Roboto"/>
              <a:sym typeface="Roboto"/>
            </a:endParaRPr>
          </a:p>
        </p:txBody>
      </p:sp>
      <p:sp>
        <p:nvSpPr>
          <p:cNvPr id="70" name="Google Shape;70;p16"/>
          <p:cNvSpPr txBox="1"/>
          <p:nvPr>
            <p:ph idx="1" type="subTitle"/>
          </p:nvPr>
        </p:nvSpPr>
        <p:spPr>
          <a:xfrm>
            <a:off x="4508575" y="881088"/>
            <a:ext cx="4292400" cy="352500"/>
          </a:xfrm>
          <a:prstGeom prst="rect">
            <a:avLst/>
          </a:prstGeom>
          <a:noFill/>
          <a:ln>
            <a:noFill/>
          </a:ln>
        </p:spPr>
        <p:txBody>
          <a:bodyPr anchorCtr="0" anchor="t" bIns="0" lIns="0" spcFirstLastPara="1" rIns="0" wrap="square" tIns="0">
            <a:noAutofit/>
          </a:bodyPr>
          <a:lstStyle>
            <a:lvl1pPr lvl="0" rtl="0" algn="r">
              <a:spcBef>
                <a:spcPts val="0"/>
              </a:spcBef>
              <a:spcAft>
                <a:spcPts val="0"/>
              </a:spcAft>
              <a:buClr>
                <a:srgbClr val="1B4297"/>
              </a:buClr>
              <a:buSzPts val="2000"/>
              <a:buFont typeface="Roboto"/>
              <a:buNone/>
              <a:defRPr b="1" sz="2000">
                <a:solidFill>
                  <a:srgbClr val="1B4297"/>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6"/>
          <p:cNvSpPr txBox="1"/>
          <p:nvPr>
            <p:ph type="title"/>
          </p:nvPr>
        </p:nvSpPr>
        <p:spPr>
          <a:xfrm>
            <a:off x="4070875" y="342900"/>
            <a:ext cx="4730100" cy="423300"/>
          </a:xfrm>
          <a:prstGeom prst="rect">
            <a:avLst/>
          </a:prstGeom>
          <a:noFill/>
          <a:ln>
            <a:noFill/>
          </a:ln>
        </p:spPr>
        <p:txBody>
          <a:bodyPr anchorCtr="0" anchor="b" bIns="0" lIns="0" spcFirstLastPara="1" rIns="0" wrap="square" tIns="0">
            <a:noAutofit/>
          </a:bodyPr>
          <a:lstStyle>
            <a:lvl1pPr lvl="0" rtl="0" algn="r">
              <a:spcBef>
                <a:spcPts val="0"/>
              </a:spcBef>
              <a:spcAft>
                <a:spcPts val="0"/>
              </a:spcAft>
              <a:buClr>
                <a:srgbClr val="1B4297"/>
              </a:buClr>
              <a:buSzPts val="3300"/>
              <a:buFont typeface="Frank Ruhl Libre Black"/>
              <a:buNone/>
              <a:defRPr sz="3300">
                <a:solidFill>
                  <a:srgbClr val="1B4297"/>
                </a:solidFill>
                <a:latin typeface="Frank Ruhl Libre Black"/>
                <a:ea typeface="Frank Ruhl Libre Black"/>
                <a:cs typeface="Frank Ruhl Libre Black"/>
                <a:sym typeface="Frank Ruhl Libre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72" name="Google Shape;72;p16"/>
          <p:cNvPicPr preferRelativeResize="0"/>
          <p:nvPr/>
        </p:nvPicPr>
        <p:blipFill rotWithShape="1">
          <a:blip r:embed="rId4">
            <a:alphaModFix/>
          </a:blip>
          <a:srcRect b="-4275" l="0" r="-4318" t="-15816"/>
          <a:stretch/>
        </p:blipFill>
        <p:spPr>
          <a:xfrm>
            <a:off x="6923290" y="3413425"/>
            <a:ext cx="1815249" cy="1412575"/>
          </a:xfrm>
          <a:prstGeom prst="rect">
            <a:avLst/>
          </a:prstGeom>
          <a:noFill/>
          <a:ln>
            <a:noFill/>
          </a:ln>
        </p:spPr>
      </p:pic>
    </p:spTree>
  </p:cSld>
  <p:clrMapOvr>
    <a:masterClrMapping/>
  </p:clrMapOvr>
  <p:extLst>
    <p:ext uri="{DCECCB84-F9BA-43D5-87BE-67443E8EF086}">
      <p15:sldGuideLst>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5544">
          <p15:clr>
            <a:srgbClr val="FBAE40"/>
          </p15:clr>
        </p15:guide>
        <p15:guide id="9" pos="38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4">
  <p:cSld name="Title Slide_Photo_2_1_1">
    <p:spTree>
      <p:nvGrpSpPr>
        <p:cNvPr id="73" name="Shape 73"/>
        <p:cNvGrpSpPr/>
        <p:nvPr/>
      </p:nvGrpSpPr>
      <p:grpSpPr>
        <a:xfrm>
          <a:off x="0" y="0"/>
          <a:ext cx="0" cy="0"/>
          <a:chOff x="0" y="0"/>
          <a:chExt cx="0" cy="0"/>
        </a:xfrm>
      </p:grpSpPr>
      <p:pic>
        <p:nvPicPr>
          <p:cNvPr id="74" name="Google Shape;74;p17"/>
          <p:cNvPicPr preferRelativeResize="0"/>
          <p:nvPr/>
        </p:nvPicPr>
        <p:blipFill rotWithShape="1">
          <a:blip r:embed="rId2">
            <a:alphaModFix/>
          </a:blip>
          <a:srcRect b="29" l="0" r="0" t="29"/>
          <a:stretch/>
        </p:blipFill>
        <p:spPr>
          <a:xfrm>
            <a:off x="0" y="-55539"/>
            <a:ext cx="9144000" cy="5254579"/>
          </a:xfrm>
          <a:prstGeom prst="rect">
            <a:avLst/>
          </a:prstGeom>
          <a:noFill/>
          <a:ln>
            <a:noFill/>
          </a:ln>
        </p:spPr>
      </p:pic>
      <p:sp>
        <p:nvSpPr>
          <p:cNvPr id="75" name="Google Shape;75;p17"/>
          <p:cNvSpPr txBox="1"/>
          <p:nvPr/>
        </p:nvSpPr>
        <p:spPr>
          <a:xfrm>
            <a:off x="4709025" y="342900"/>
            <a:ext cx="4230000" cy="538200"/>
          </a:xfrm>
          <a:prstGeom prst="rect">
            <a:avLst/>
          </a:prstGeom>
          <a:noFill/>
          <a:ln>
            <a:noFill/>
          </a:ln>
        </p:spPr>
        <p:txBody>
          <a:bodyPr anchorCtr="0" anchor="t" bIns="34275" lIns="68575" spcFirstLastPara="1" rIns="68575" wrap="square" tIns="36575">
            <a:noAutofit/>
          </a:bodyPr>
          <a:lstStyle/>
          <a:p>
            <a:pPr indent="0" lvl="0" marL="0" rtl="0" algn="r">
              <a:lnSpc>
                <a:spcPct val="175000"/>
              </a:lnSpc>
              <a:spcBef>
                <a:spcPts val="0"/>
              </a:spcBef>
              <a:spcAft>
                <a:spcPts val="0"/>
              </a:spcAft>
              <a:buNone/>
            </a:pPr>
            <a:r>
              <a:t/>
            </a:r>
            <a:endParaRPr b="1" sz="2400">
              <a:solidFill>
                <a:srgbClr val="1B4297"/>
              </a:solidFill>
              <a:latin typeface="Frank Ruhl Libre"/>
              <a:ea typeface="Frank Ruhl Libre"/>
              <a:cs typeface="Frank Ruhl Libre"/>
              <a:sym typeface="Frank Ruhl Libre"/>
            </a:endParaRPr>
          </a:p>
        </p:txBody>
      </p:sp>
      <p:sp>
        <p:nvSpPr>
          <p:cNvPr id="76" name="Google Shape;76;p17"/>
          <p:cNvSpPr txBox="1"/>
          <p:nvPr/>
        </p:nvSpPr>
        <p:spPr>
          <a:xfrm>
            <a:off x="5660025" y="881050"/>
            <a:ext cx="3279000" cy="735900"/>
          </a:xfrm>
          <a:prstGeom prst="rect">
            <a:avLst/>
          </a:prstGeom>
          <a:noFill/>
          <a:ln>
            <a:noFill/>
          </a:ln>
        </p:spPr>
        <p:txBody>
          <a:bodyPr anchorCtr="0" anchor="t" bIns="365750" lIns="68575" spcFirstLastPara="1" rIns="68575" wrap="square" tIns="0">
            <a:noAutofit/>
          </a:bodyPr>
          <a:lstStyle/>
          <a:p>
            <a:pPr indent="0" lvl="0" marL="0" rtl="0" algn="r">
              <a:lnSpc>
                <a:spcPct val="90000"/>
              </a:lnSpc>
              <a:spcBef>
                <a:spcPts val="800"/>
              </a:spcBef>
              <a:spcAft>
                <a:spcPts val="0"/>
              </a:spcAft>
              <a:buNone/>
            </a:pPr>
            <a:r>
              <a:t/>
            </a:r>
            <a:endParaRPr b="1" sz="1600">
              <a:solidFill>
                <a:srgbClr val="1B4297"/>
              </a:solidFill>
              <a:latin typeface="Roboto"/>
              <a:ea typeface="Roboto"/>
              <a:cs typeface="Roboto"/>
              <a:sym typeface="Roboto"/>
            </a:endParaRPr>
          </a:p>
        </p:txBody>
      </p:sp>
      <p:pic>
        <p:nvPicPr>
          <p:cNvPr id="77" name="Google Shape;77;p17"/>
          <p:cNvPicPr preferRelativeResize="0"/>
          <p:nvPr/>
        </p:nvPicPr>
        <p:blipFill rotWithShape="1">
          <a:blip r:embed="rId3">
            <a:alphaModFix/>
          </a:blip>
          <a:srcRect b="0" l="0" r="51479" t="0"/>
          <a:stretch/>
        </p:blipFill>
        <p:spPr>
          <a:xfrm>
            <a:off x="0" y="50234"/>
            <a:ext cx="4340078" cy="5143502"/>
          </a:xfrm>
          <a:prstGeom prst="rect">
            <a:avLst/>
          </a:prstGeom>
          <a:noFill/>
          <a:ln>
            <a:noFill/>
          </a:ln>
        </p:spPr>
      </p:pic>
      <p:sp>
        <p:nvSpPr>
          <p:cNvPr id="78" name="Google Shape;78;p17"/>
          <p:cNvSpPr txBox="1"/>
          <p:nvPr>
            <p:ph idx="1" type="subTitle"/>
          </p:nvPr>
        </p:nvSpPr>
        <p:spPr>
          <a:xfrm>
            <a:off x="352600" y="881088"/>
            <a:ext cx="4292400" cy="3525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1B4297"/>
              </a:buClr>
              <a:buSzPts val="2000"/>
              <a:buFont typeface="Roboto"/>
              <a:buNone/>
              <a:defRPr b="1" sz="2000">
                <a:solidFill>
                  <a:srgbClr val="1B4297"/>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17"/>
          <p:cNvSpPr txBox="1"/>
          <p:nvPr>
            <p:ph type="title"/>
          </p:nvPr>
        </p:nvSpPr>
        <p:spPr>
          <a:xfrm>
            <a:off x="352600" y="342888"/>
            <a:ext cx="6010200" cy="4233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1B4297"/>
              </a:buClr>
              <a:buSzPts val="3300"/>
              <a:buFont typeface="Frank Ruhl Libre Black"/>
              <a:buNone/>
              <a:defRPr sz="3300">
                <a:solidFill>
                  <a:srgbClr val="1B4297"/>
                </a:solidFill>
                <a:latin typeface="Frank Ruhl Libre Black"/>
                <a:ea typeface="Frank Ruhl Libre Black"/>
                <a:cs typeface="Frank Ruhl Libre Black"/>
                <a:sym typeface="Frank Ruhl Libre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80" name="Google Shape;80;p17"/>
          <p:cNvPicPr preferRelativeResize="0"/>
          <p:nvPr/>
        </p:nvPicPr>
        <p:blipFill rotWithShape="1">
          <a:blip r:embed="rId4">
            <a:alphaModFix/>
          </a:blip>
          <a:srcRect b="-4275" l="0" r="-4318" t="-15816"/>
          <a:stretch/>
        </p:blipFill>
        <p:spPr>
          <a:xfrm>
            <a:off x="534325" y="3377975"/>
            <a:ext cx="1860800" cy="1448025"/>
          </a:xfrm>
          <a:prstGeom prst="rect">
            <a:avLst/>
          </a:prstGeom>
          <a:noFill/>
          <a:ln>
            <a:noFill/>
          </a:ln>
        </p:spPr>
      </p:pic>
    </p:spTree>
  </p:cSld>
  <p:clrMapOvr>
    <a:masterClrMapping/>
  </p:clrMapOvr>
  <p:extLst>
    <p:ext uri="{DCECCB84-F9BA-43D5-87BE-67443E8EF086}">
      <p15:sldGuideLst>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5544">
          <p15:clr>
            <a:srgbClr val="FBAE40"/>
          </p15:clr>
        </p15:guide>
        <p15:guide id="9" pos="3888">
          <p15:clr>
            <a:srgbClr val="FBAE40"/>
          </p15:clr>
        </p15:guide>
        <p15:guide id="10" pos="86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5">
  <p:cSld name="Title Slide_Photo_1_1">
    <p:spTree>
      <p:nvGrpSpPr>
        <p:cNvPr id="81" name="Shape 81"/>
        <p:cNvGrpSpPr/>
        <p:nvPr/>
      </p:nvGrpSpPr>
      <p:grpSpPr>
        <a:xfrm>
          <a:off x="0" y="0"/>
          <a:ext cx="0" cy="0"/>
          <a:chOff x="0" y="0"/>
          <a:chExt cx="0" cy="0"/>
        </a:xfrm>
      </p:grpSpPr>
      <p:pic>
        <p:nvPicPr>
          <p:cNvPr id="82" name="Google Shape;82;p18"/>
          <p:cNvPicPr preferRelativeResize="0"/>
          <p:nvPr/>
        </p:nvPicPr>
        <p:blipFill>
          <a:blip r:embed="rId2">
            <a:alphaModFix/>
          </a:blip>
          <a:stretch>
            <a:fillRect/>
          </a:stretch>
        </p:blipFill>
        <p:spPr>
          <a:xfrm>
            <a:off x="0" y="-52257"/>
            <a:ext cx="9144000" cy="5248015"/>
          </a:xfrm>
          <a:prstGeom prst="rect">
            <a:avLst/>
          </a:prstGeom>
          <a:noFill/>
          <a:ln>
            <a:noFill/>
          </a:ln>
        </p:spPr>
      </p:pic>
      <p:pic>
        <p:nvPicPr>
          <p:cNvPr id="83" name="Google Shape;83;p18"/>
          <p:cNvPicPr preferRelativeResize="0"/>
          <p:nvPr/>
        </p:nvPicPr>
        <p:blipFill rotWithShape="1">
          <a:blip r:embed="rId3">
            <a:alphaModFix/>
          </a:blip>
          <a:srcRect b="0" l="0" r="51665" t="0"/>
          <a:stretch/>
        </p:blipFill>
        <p:spPr>
          <a:xfrm>
            <a:off x="0" y="50234"/>
            <a:ext cx="4323525" cy="5143502"/>
          </a:xfrm>
          <a:prstGeom prst="rect">
            <a:avLst/>
          </a:prstGeom>
          <a:noFill/>
          <a:ln>
            <a:noFill/>
          </a:ln>
        </p:spPr>
      </p:pic>
      <p:sp>
        <p:nvSpPr>
          <p:cNvPr id="84" name="Google Shape;84;p18"/>
          <p:cNvSpPr txBox="1"/>
          <p:nvPr>
            <p:ph idx="1" type="subTitle"/>
          </p:nvPr>
        </p:nvSpPr>
        <p:spPr>
          <a:xfrm>
            <a:off x="4571100" y="842925"/>
            <a:ext cx="4087200" cy="3525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1B4297"/>
              </a:buClr>
              <a:buSzPts val="2000"/>
              <a:buFont typeface="Roboto"/>
              <a:buNone/>
              <a:defRPr b="1" sz="2000">
                <a:solidFill>
                  <a:srgbClr val="1B4297"/>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18"/>
          <p:cNvSpPr txBox="1"/>
          <p:nvPr>
            <p:ph type="title"/>
          </p:nvPr>
        </p:nvSpPr>
        <p:spPr>
          <a:xfrm>
            <a:off x="4571100" y="342900"/>
            <a:ext cx="4230000" cy="4233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1B4297"/>
              </a:buClr>
              <a:buSzPts val="3300"/>
              <a:buFont typeface="Frank Ruhl Libre Black"/>
              <a:buNone/>
              <a:defRPr sz="3300">
                <a:solidFill>
                  <a:srgbClr val="1B4297"/>
                </a:solidFill>
                <a:latin typeface="Frank Ruhl Libre Black"/>
                <a:ea typeface="Frank Ruhl Libre Black"/>
                <a:cs typeface="Frank Ruhl Libre Black"/>
                <a:sym typeface="Frank Ruhl Libre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86" name="Google Shape;86;p18"/>
          <p:cNvPicPr preferRelativeResize="0"/>
          <p:nvPr/>
        </p:nvPicPr>
        <p:blipFill rotWithShape="1">
          <a:blip r:embed="rId4">
            <a:alphaModFix/>
          </a:blip>
          <a:srcRect b="-4275" l="0" r="-4318" t="-15816"/>
          <a:stretch/>
        </p:blipFill>
        <p:spPr>
          <a:xfrm>
            <a:off x="534325" y="3377975"/>
            <a:ext cx="1860800" cy="1448025"/>
          </a:xfrm>
          <a:prstGeom prst="rect">
            <a:avLst/>
          </a:prstGeom>
          <a:noFill/>
          <a:ln>
            <a:noFill/>
          </a:ln>
        </p:spPr>
      </p:pic>
    </p:spTree>
  </p:cSld>
  <p:clrMapOvr>
    <a:masterClrMapping/>
  </p:clrMapOvr>
  <p:extLst>
    <p:ext uri="{DCECCB84-F9BA-43D5-87BE-67443E8EF086}">
      <p15:sldGuideLst>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5544">
          <p15:clr>
            <a:srgbClr val="FBAE40"/>
          </p15:clr>
        </p15:guide>
        <p15:guide id="9" pos="38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
  <p:cSld name="Title Slide_Photo_1_1_1">
    <p:spTree>
      <p:nvGrpSpPr>
        <p:cNvPr id="87" name="Shape 87"/>
        <p:cNvGrpSpPr/>
        <p:nvPr/>
      </p:nvGrpSpPr>
      <p:grpSpPr>
        <a:xfrm>
          <a:off x="0" y="0"/>
          <a:ext cx="0" cy="0"/>
          <a:chOff x="0" y="0"/>
          <a:chExt cx="0" cy="0"/>
        </a:xfrm>
      </p:grpSpPr>
      <p:pic>
        <p:nvPicPr>
          <p:cNvPr id="88" name="Google Shape;88;p19"/>
          <p:cNvPicPr preferRelativeResize="0"/>
          <p:nvPr/>
        </p:nvPicPr>
        <p:blipFill>
          <a:blip r:embed="rId2">
            <a:alphaModFix/>
          </a:blip>
          <a:stretch>
            <a:fillRect/>
          </a:stretch>
        </p:blipFill>
        <p:spPr>
          <a:xfrm>
            <a:off x="0" y="-52257"/>
            <a:ext cx="9144000" cy="5248015"/>
          </a:xfrm>
          <a:prstGeom prst="rect">
            <a:avLst/>
          </a:prstGeom>
          <a:noFill/>
          <a:ln>
            <a:noFill/>
          </a:ln>
        </p:spPr>
      </p:pic>
      <p:pic>
        <p:nvPicPr>
          <p:cNvPr id="89" name="Google Shape;89;p19"/>
          <p:cNvPicPr preferRelativeResize="0"/>
          <p:nvPr/>
        </p:nvPicPr>
        <p:blipFill rotWithShape="1">
          <a:blip r:embed="rId3">
            <a:alphaModFix/>
          </a:blip>
          <a:srcRect b="0" l="0" r="52405" t="0"/>
          <a:stretch/>
        </p:blipFill>
        <p:spPr>
          <a:xfrm>
            <a:off x="0" y="52512"/>
            <a:ext cx="4257248" cy="5143502"/>
          </a:xfrm>
          <a:prstGeom prst="rect">
            <a:avLst/>
          </a:prstGeom>
          <a:noFill/>
          <a:ln>
            <a:noFill/>
          </a:ln>
        </p:spPr>
      </p:pic>
      <p:pic>
        <p:nvPicPr>
          <p:cNvPr id="90" name="Google Shape;90;p19"/>
          <p:cNvPicPr preferRelativeResize="0"/>
          <p:nvPr/>
        </p:nvPicPr>
        <p:blipFill rotWithShape="1">
          <a:blip r:embed="rId4">
            <a:alphaModFix/>
          </a:blip>
          <a:srcRect b="-4275" l="0" r="-4318" t="-15816"/>
          <a:stretch/>
        </p:blipFill>
        <p:spPr>
          <a:xfrm>
            <a:off x="534325" y="3377975"/>
            <a:ext cx="1860800" cy="1448025"/>
          </a:xfrm>
          <a:prstGeom prst="rect">
            <a:avLst/>
          </a:prstGeom>
          <a:noFill/>
          <a:ln>
            <a:noFill/>
          </a:ln>
        </p:spPr>
      </p:pic>
      <p:sp>
        <p:nvSpPr>
          <p:cNvPr id="91" name="Google Shape;91;p19"/>
          <p:cNvSpPr txBox="1"/>
          <p:nvPr>
            <p:ph idx="1" type="subTitle"/>
          </p:nvPr>
        </p:nvSpPr>
        <p:spPr>
          <a:xfrm>
            <a:off x="352600" y="881088"/>
            <a:ext cx="4292400" cy="3525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1B4297"/>
              </a:buClr>
              <a:buSzPts val="2000"/>
              <a:buFont typeface="Roboto"/>
              <a:buNone/>
              <a:defRPr b="1" sz="2000">
                <a:solidFill>
                  <a:srgbClr val="1B4297"/>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9"/>
          <p:cNvSpPr txBox="1"/>
          <p:nvPr>
            <p:ph type="title"/>
          </p:nvPr>
        </p:nvSpPr>
        <p:spPr>
          <a:xfrm>
            <a:off x="352600" y="342888"/>
            <a:ext cx="6010200" cy="4233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1B4297"/>
              </a:buClr>
              <a:buSzPts val="3300"/>
              <a:buFont typeface="Frank Ruhl Libre Black"/>
              <a:buNone/>
              <a:defRPr sz="3300">
                <a:solidFill>
                  <a:srgbClr val="1B4297"/>
                </a:solidFill>
                <a:latin typeface="Frank Ruhl Libre Black"/>
                <a:ea typeface="Frank Ruhl Libre Black"/>
                <a:cs typeface="Frank Ruhl Libre Black"/>
                <a:sym typeface="Frank Ruhl Libre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4656">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5544">
          <p15:clr>
            <a:srgbClr val="FBAE40"/>
          </p15:clr>
        </p15:guide>
        <p15:guide id="9"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rgbClr val="1E69D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7200" y="2344068"/>
            <a:ext cx="8229600" cy="453300"/>
          </a:xfrm>
          <a:prstGeom prst="rect">
            <a:avLst/>
          </a:prstGeom>
          <a:noFill/>
          <a:ln>
            <a:noFill/>
          </a:ln>
        </p:spPr>
        <p:txBody>
          <a:bodyPr anchorCtr="0" anchor="t" bIns="34275" lIns="68575" spcFirstLastPara="1" rIns="68575" wrap="square" tIns="34275">
            <a:noAutofit/>
          </a:bodyPr>
          <a:lstStyle>
            <a:lvl1pPr lvl="0" marR="0" rtl="0" algn="ctr">
              <a:lnSpc>
                <a:spcPct val="103703"/>
              </a:lnSpc>
              <a:spcBef>
                <a:spcPts val="0"/>
              </a:spcBef>
              <a:spcAft>
                <a:spcPts val="0"/>
              </a:spcAft>
              <a:buClr>
                <a:schemeClr val="lt1"/>
              </a:buClr>
              <a:buSzPts val="4000"/>
              <a:buFont typeface="Frank Ruhl Libre"/>
              <a:buNone/>
              <a:defRPr b="1" i="0" sz="4000" u="none" cap="none" strike="noStrike">
                <a:solidFill>
                  <a:schemeClr val="lt1"/>
                </a:solidFill>
                <a:latin typeface="Frank Ruhl Libre"/>
                <a:ea typeface="Frank Ruhl Libre"/>
                <a:cs typeface="Frank Ruhl Libre"/>
                <a:sym typeface="Frank Ruhl Libre"/>
              </a:defRPr>
            </a:lvl1pPr>
            <a:lvl2pPr lvl="1" rtl="0">
              <a:spcBef>
                <a:spcPts val="0"/>
              </a:spcBef>
              <a:spcAft>
                <a:spcPts val="0"/>
              </a:spcAft>
              <a:buSzPts val="4000"/>
              <a:buFont typeface="Georgia"/>
              <a:buNone/>
              <a:defRPr sz="4000">
                <a:latin typeface="Georgia"/>
                <a:ea typeface="Georgia"/>
                <a:cs typeface="Georgia"/>
                <a:sym typeface="Georgia"/>
              </a:defRPr>
            </a:lvl2pPr>
            <a:lvl3pPr lvl="2" rtl="0">
              <a:spcBef>
                <a:spcPts val="0"/>
              </a:spcBef>
              <a:spcAft>
                <a:spcPts val="0"/>
              </a:spcAft>
              <a:buSzPts val="4000"/>
              <a:buFont typeface="Georgia"/>
              <a:buNone/>
              <a:defRPr sz="4000">
                <a:latin typeface="Georgia"/>
                <a:ea typeface="Georgia"/>
                <a:cs typeface="Georgia"/>
                <a:sym typeface="Georgia"/>
              </a:defRPr>
            </a:lvl3pPr>
            <a:lvl4pPr lvl="3" rtl="0">
              <a:spcBef>
                <a:spcPts val="0"/>
              </a:spcBef>
              <a:spcAft>
                <a:spcPts val="0"/>
              </a:spcAft>
              <a:buSzPts val="4000"/>
              <a:buFont typeface="Georgia"/>
              <a:buNone/>
              <a:defRPr sz="4000">
                <a:latin typeface="Georgia"/>
                <a:ea typeface="Georgia"/>
                <a:cs typeface="Georgia"/>
                <a:sym typeface="Georgia"/>
              </a:defRPr>
            </a:lvl4pPr>
            <a:lvl5pPr lvl="4" rtl="0">
              <a:spcBef>
                <a:spcPts val="0"/>
              </a:spcBef>
              <a:spcAft>
                <a:spcPts val="0"/>
              </a:spcAft>
              <a:buSzPts val="4000"/>
              <a:buFont typeface="Georgia"/>
              <a:buNone/>
              <a:defRPr sz="4000">
                <a:latin typeface="Georgia"/>
                <a:ea typeface="Georgia"/>
                <a:cs typeface="Georgia"/>
                <a:sym typeface="Georgia"/>
              </a:defRPr>
            </a:lvl5pPr>
            <a:lvl6pPr lvl="5" rtl="0">
              <a:spcBef>
                <a:spcPts val="0"/>
              </a:spcBef>
              <a:spcAft>
                <a:spcPts val="0"/>
              </a:spcAft>
              <a:buSzPts val="4000"/>
              <a:buFont typeface="Georgia"/>
              <a:buNone/>
              <a:defRPr sz="4000">
                <a:latin typeface="Georgia"/>
                <a:ea typeface="Georgia"/>
                <a:cs typeface="Georgia"/>
                <a:sym typeface="Georgia"/>
              </a:defRPr>
            </a:lvl6pPr>
            <a:lvl7pPr lvl="6" rtl="0">
              <a:spcBef>
                <a:spcPts val="0"/>
              </a:spcBef>
              <a:spcAft>
                <a:spcPts val="0"/>
              </a:spcAft>
              <a:buSzPts val="4000"/>
              <a:buFont typeface="Georgia"/>
              <a:buNone/>
              <a:defRPr sz="4000">
                <a:latin typeface="Georgia"/>
                <a:ea typeface="Georgia"/>
                <a:cs typeface="Georgia"/>
                <a:sym typeface="Georgia"/>
              </a:defRPr>
            </a:lvl7pPr>
            <a:lvl8pPr lvl="7" rtl="0">
              <a:spcBef>
                <a:spcPts val="0"/>
              </a:spcBef>
              <a:spcAft>
                <a:spcPts val="0"/>
              </a:spcAft>
              <a:buSzPts val="4000"/>
              <a:buFont typeface="Georgia"/>
              <a:buNone/>
              <a:defRPr sz="4000">
                <a:latin typeface="Georgia"/>
                <a:ea typeface="Georgia"/>
                <a:cs typeface="Georgia"/>
                <a:sym typeface="Georgia"/>
              </a:defRPr>
            </a:lvl8pPr>
            <a:lvl9pPr lvl="8" rtl="0">
              <a:spcBef>
                <a:spcPts val="0"/>
              </a:spcBef>
              <a:spcAft>
                <a:spcPts val="0"/>
              </a:spcAft>
              <a:buSzPts val="4000"/>
              <a:buFont typeface="Georgia"/>
              <a:buNone/>
              <a:defRPr sz="4000">
                <a:latin typeface="Georgia"/>
                <a:ea typeface="Georgia"/>
                <a:cs typeface="Georgia"/>
                <a:sym typeface="Georgia"/>
              </a:defRPr>
            </a:lvl9pPr>
          </a:lstStyle>
          <a:p/>
        </p:txBody>
      </p:sp>
      <p:cxnSp>
        <p:nvCxnSpPr>
          <p:cNvPr id="95" name="Google Shape;95;p20"/>
          <p:cNvCxnSpPr/>
          <p:nvPr/>
        </p:nvCxnSpPr>
        <p:spPr>
          <a:xfrm>
            <a:off x="4114800" y="3016361"/>
            <a:ext cx="914400" cy="0"/>
          </a:xfrm>
          <a:prstGeom prst="straightConnector1">
            <a:avLst/>
          </a:prstGeom>
          <a:noFill/>
          <a:ln cap="flat" cmpd="sng" w="76200">
            <a:solidFill>
              <a:schemeClr val="lt1"/>
            </a:solidFill>
            <a:prstDash val="solid"/>
            <a:miter lim="800000"/>
            <a:headEnd len="sm" w="sm" type="none"/>
            <a:tailEnd len="sm" w="sm" type="none"/>
          </a:ln>
        </p:spPr>
      </p:cxnSp>
      <p:sp>
        <p:nvSpPr>
          <p:cNvPr id="96" name="Google Shape;96;p20"/>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lt1"/>
                </a:solidFill>
                <a:latin typeface="Roboto"/>
                <a:ea typeface="Roboto"/>
                <a:cs typeface="Roboto"/>
                <a:sym typeface="Roboto"/>
              </a:rPr>
              <a:t>‹#›</a:t>
            </a:fld>
            <a:endParaRPr b="1" i="0" sz="1400" u="none" cap="none" strike="noStrike">
              <a:solidFill>
                <a:schemeClr val="lt1"/>
              </a:solidFill>
              <a:latin typeface="Roboto"/>
              <a:ea typeface="Roboto"/>
              <a:cs typeface="Roboto"/>
              <a:sym typeface="Roboto"/>
            </a:endParaRPr>
          </a:p>
        </p:txBody>
      </p:sp>
      <p:pic>
        <p:nvPicPr>
          <p:cNvPr id="97" name="Google Shape;97;p20"/>
          <p:cNvPicPr preferRelativeResize="0"/>
          <p:nvPr/>
        </p:nvPicPr>
        <p:blipFill>
          <a:blip r:embed="rId2">
            <a:alphaModFix/>
          </a:blip>
          <a:stretch>
            <a:fillRect/>
          </a:stretch>
        </p:blipFill>
        <p:spPr>
          <a:xfrm>
            <a:off x="342900" y="4615237"/>
            <a:ext cx="1201607" cy="274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8" name="Shape 98"/>
        <p:cNvGrpSpPr/>
        <p:nvPr/>
      </p:nvGrpSpPr>
      <p:grpSpPr>
        <a:xfrm>
          <a:off x="0" y="0"/>
          <a:ext cx="0" cy="0"/>
          <a:chOff x="0" y="0"/>
          <a:chExt cx="0" cy="0"/>
        </a:xfrm>
      </p:grpSpPr>
      <p:sp>
        <p:nvSpPr>
          <p:cNvPr id="99" name="Google Shape;99;p21"/>
          <p:cNvSpPr/>
          <p:nvPr/>
        </p:nvSpPr>
        <p:spPr>
          <a:xfrm flipH="1" rot="10800000">
            <a:off x="0" y="3"/>
            <a:ext cx="9144000" cy="3039600"/>
          </a:xfrm>
          <a:prstGeom prst="rect">
            <a:avLst/>
          </a:prstGeom>
          <a:solidFill>
            <a:srgbClr val="1E69D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0" name="Google Shape;100;p21"/>
          <p:cNvSpPr txBox="1"/>
          <p:nvPr>
            <p:ph type="title"/>
          </p:nvPr>
        </p:nvSpPr>
        <p:spPr>
          <a:xfrm>
            <a:off x="685800" y="342901"/>
            <a:ext cx="7794900" cy="23538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2000"/>
              <a:buFont typeface="Frank Ruhl Libre"/>
              <a:buNone/>
              <a:defRPr b="1" i="0" sz="2000" u="none" cap="none" strike="noStrike">
                <a:solidFill>
                  <a:schemeClr val="lt1"/>
                </a:solidFill>
                <a:latin typeface="Frank Ruhl Libre"/>
                <a:ea typeface="Frank Ruhl Libre"/>
                <a:cs typeface="Frank Ruhl Libre"/>
                <a:sym typeface="Frank Ruhl Libre"/>
              </a:defRPr>
            </a:lvl1pPr>
            <a:lvl2pPr lvl="1" rtl="0">
              <a:spcBef>
                <a:spcPts val="0"/>
              </a:spcBef>
              <a:spcAft>
                <a:spcPts val="0"/>
              </a:spcAft>
              <a:buSzPts val="2000"/>
              <a:buFont typeface="Frank Ruhl Libre"/>
              <a:buNone/>
              <a:defRPr sz="2000">
                <a:latin typeface="Frank Ruhl Libre"/>
                <a:ea typeface="Frank Ruhl Libre"/>
                <a:cs typeface="Frank Ruhl Libre"/>
                <a:sym typeface="Frank Ruhl Libre"/>
              </a:defRPr>
            </a:lvl2pPr>
            <a:lvl3pPr lvl="2" rtl="0">
              <a:spcBef>
                <a:spcPts val="0"/>
              </a:spcBef>
              <a:spcAft>
                <a:spcPts val="0"/>
              </a:spcAft>
              <a:buSzPts val="2000"/>
              <a:buFont typeface="Frank Ruhl Libre"/>
              <a:buNone/>
              <a:defRPr sz="2000">
                <a:latin typeface="Frank Ruhl Libre"/>
                <a:ea typeface="Frank Ruhl Libre"/>
                <a:cs typeface="Frank Ruhl Libre"/>
                <a:sym typeface="Frank Ruhl Libre"/>
              </a:defRPr>
            </a:lvl3pPr>
            <a:lvl4pPr lvl="3" rtl="0">
              <a:spcBef>
                <a:spcPts val="0"/>
              </a:spcBef>
              <a:spcAft>
                <a:spcPts val="0"/>
              </a:spcAft>
              <a:buSzPts val="2000"/>
              <a:buFont typeface="Frank Ruhl Libre"/>
              <a:buNone/>
              <a:defRPr sz="2000">
                <a:latin typeface="Frank Ruhl Libre"/>
                <a:ea typeface="Frank Ruhl Libre"/>
                <a:cs typeface="Frank Ruhl Libre"/>
                <a:sym typeface="Frank Ruhl Libre"/>
              </a:defRPr>
            </a:lvl4pPr>
            <a:lvl5pPr lvl="4" rtl="0">
              <a:spcBef>
                <a:spcPts val="0"/>
              </a:spcBef>
              <a:spcAft>
                <a:spcPts val="0"/>
              </a:spcAft>
              <a:buSzPts val="2000"/>
              <a:buFont typeface="Frank Ruhl Libre"/>
              <a:buNone/>
              <a:defRPr sz="2000">
                <a:latin typeface="Frank Ruhl Libre"/>
                <a:ea typeface="Frank Ruhl Libre"/>
                <a:cs typeface="Frank Ruhl Libre"/>
                <a:sym typeface="Frank Ruhl Libre"/>
              </a:defRPr>
            </a:lvl5pPr>
            <a:lvl6pPr lvl="5" rtl="0">
              <a:spcBef>
                <a:spcPts val="0"/>
              </a:spcBef>
              <a:spcAft>
                <a:spcPts val="0"/>
              </a:spcAft>
              <a:buSzPts val="2000"/>
              <a:buFont typeface="Frank Ruhl Libre"/>
              <a:buNone/>
              <a:defRPr sz="2000">
                <a:latin typeface="Frank Ruhl Libre"/>
                <a:ea typeface="Frank Ruhl Libre"/>
                <a:cs typeface="Frank Ruhl Libre"/>
                <a:sym typeface="Frank Ruhl Libre"/>
              </a:defRPr>
            </a:lvl6pPr>
            <a:lvl7pPr lvl="6" rtl="0">
              <a:spcBef>
                <a:spcPts val="0"/>
              </a:spcBef>
              <a:spcAft>
                <a:spcPts val="0"/>
              </a:spcAft>
              <a:buSzPts val="2000"/>
              <a:buFont typeface="Frank Ruhl Libre"/>
              <a:buNone/>
              <a:defRPr sz="2000">
                <a:latin typeface="Frank Ruhl Libre"/>
                <a:ea typeface="Frank Ruhl Libre"/>
                <a:cs typeface="Frank Ruhl Libre"/>
                <a:sym typeface="Frank Ruhl Libre"/>
              </a:defRPr>
            </a:lvl7pPr>
            <a:lvl8pPr lvl="7" rtl="0">
              <a:spcBef>
                <a:spcPts val="0"/>
              </a:spcBef>
              <a:spcAft>
                <a:spcPts val="0"/>
              </a:spcAft>
              <a:buSzPts val="2000"/>
              <a:buFont typeface="Frank Ruhl Libre"/>
              <a:buNone/>
              <a:defRPr sz="2000">
                <a:latin typeface="Frank Ruhl Libre"/>
                <a:ea typeface="Frank Ruhl Libre"/>
                <a:cs typeface="Frank Ruhl Libre"/>
                <a:sym typeface="Frank Ruhl Libre"/>
              </a:defRPr>
            </a:lvl8pPr>
            <a:lvl9pPr lvl="8" rtl="0">
              <a:spcBef>
                <a:spcPts val="0"/>
              </a:spcBef>
              <a:spcAft>
                <a:spcPts val="0"/>
              </a:spcAft>
              <a:buSzPts val="2000"/>
              <a:buFont typeface="Frank Ruhl Libre"/>
              <a:buNone/>
              <a:defRPr sz="2000">
                <a:latin typeface="Frank Ruhl Libre"/>
                <a:ea typeface="Frank Ruhl Libre"/>
                <a:cs typeface="Frank Ruhl Libre"/>
                <a:sym typeface="Frank Ruhl Libre"/>
              </a:defRPr>
            </a:lvl9pPr>
          </a:lstStyle>
          <a:p/>
        </p:txBody>
      </p:sp>
      <p:sp>
        <p:nvSpPr>
          <p:cNvPr id="101" name="Google Shape;101;p21"/>
          <p:cNvSpPr txBox="1"/>
          <p:nvPr>
            <p:ph idx="1" type="subTitle"/>
          </p:nvPr>
        </p:nvSpPr>
        <p:spPr>
          <a:xfrm>
            <a:off x="464949" y="3484664"/>
            <a:ext cx="8229600" cy="735900"/>
          </a:xfrm>
          <a:prstGeom prst="rect">
            <a:avLst/>
          </a:prstGeom>
          <a:noFill/>
          <a:ln>
            <a:noFill/>
          </a:ln>
        </p:spPr>
        <p:txBody>
          <a:bodyPr anchorCtr="0" anchor="t" bIns="34275" lIns="68575" spcFirstLastPara="1" rIns="68575" wrap="square" tIns="34275">
            <a:noAutofit/>
          </a:bodyPr>
          <a:lstStyle>
            <a:lvl1pPr lvl="0" marR="0" rtl="0" algn="ctr">
              <a:lnSpc>
                <a:spcPct val="70000"/>
              </a:lnSpc>
              <a:spcBef>
                <a:spcPts val="800"/>
              </a:spcBef>
              <a:spcAft>
                <a:spcPts val="0"/>
              </a:spcAft>
              <a:buClr>
                <a:srgbClr val="000000"/>
              </a:buClr>
              <a:buSzPts val="1200"/>
              <a:buFont typeface="Roboto"/>
              <a:buNone/>
              <a:defRPr b="1" i="0" sz="1200" u="none" cap="none" strike="noStrike">
                <a:solidFill>
                  <a:srgbClr val="000000"/>
                </a:solidFill>
                <a:latin typeface="Roboto"/>
                <a:ea typeface="Roboto"/>
                <a:cs typeface="Roboto"/>
                <a:sym typeface="Roboto"/>
              </a:defRPr>
            </a:lvl1pPr>
            <a:lvl2pPr lvl="1"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2pPr>
            <a:lvl3pPr lvl="2"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3pPr>
            <a:lvl4pPr lvl="3"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4pPr>
            <a:lvl5pPr lvl="4"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5pPr>
            <a:lvl6pPr lvl="5"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6pPr>
            <a:lvl7pPr lvl="6"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7pPr>
            <a:lvl8pPr lvl="7"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8pPr>
            <a:lvl9pPr lvl="8" marR="0" rtl="0" algn="ctr">
              <a:lnSpc>
                <a:spcPct val="90000"/>
              </a:lnSpc>
              <a:spcBef>
                <a:spcPts val="400"/>
              </a:spcBef>
              <a:spcAft>
                <a:spcPts val="0"/>
              </a:spcAft>
              <a:buClr>
                <a:schemeClr val="dk1"/>
              </a:buClr>
              <a:buSzPts val="1200"/>
              <a:buFont typeface="Roboto"/>
              <a:buNone/>
              <a:defRPr i="0" sz="1200" u="none" cap="none" strike="noStrike">
                <a:solidFill>
                  <a:schemeClr val="dk1"/>
                </a:solidFill>
                <a:latin typeface="Roboto"/>
                <a:ea typeface="Roboto"/>
                <a:cs typeface="Roboto"/>
                <a:sym typeface="Roboto"/>
              </a:defRPr>
            </a:lvl9pPr>
          </a:lstStyle>
          <a:p/>
        </p:txBody>
      </p:sp>
      <p:cxnSp>
        <p:nvCxnSpPr>
          <p:cNvPr id="102" name="Google Shape;102;p21"/>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pic>
        <p:nvPicPr>
          <p:cNvPr id="103" name="Google Shape;103;p21"/>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04" name="Google Shape;104;p21"/>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pt 1_1 Line">
  <p:cSld name="Title and Content_Opt 1_1 Line">
    <p:spTree>
      <p:nvGrpSpPr>
        <p:cNvPr id="105" name="Shape 105"/>
        <p:cNvGrpSpPr/>
        <p:nvPr/>
      </p:nvGrpSpPr>
      <p:grpSpPr>
        <a:xfrm>
          <a:off x="0" y="0"/>
          <a:ext cx="0" cy="0"/>
          <a:chOff x="0" y="0"/>
          <a:chExt cx="0" cy="0"/>
        </a:xfrm>
      </p:grpSpPr>
      <p:cxnSp>
        <p:nvCxnSpPr>
          <p:cNvPr id="106" name="Google Shape;106;p22"/>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107" name="Google Shape;107;p22"/>
          <p:cNvSpPr txBox="1"/>
          <p:nvPr>
            <p:ph type="title"/>
          </p:nvPr>
        </p:nvSpPr>
        <p:spPr>
          <a:xfrm>
            <a:off x="257175" y="670871"/>
            <a:ext cx="8544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108" name="Google Shape;108;p22"/>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09" name="Google Shape;109;p22"/>
          <p:cNvSpPr txBox="1"/>
          <p:nvPr>
            <p:ph idx="1" type="body"/>
          </p:nvPr>
        </p:nvSpPr>
        <p:spPr>
          <a:xfrm>
            <a:off x="257175" y="1423358"/>
            <a:ext cx="8544000" cy="28629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10" name="Google Shape;110;p22"/>
          <p:cNvSpPr txBox="1"/>
          <p:nvPr>
            <p:ph idx="2" type="body"/>
          </p:nvPr>
        </p:nvSpPr>
        <p:spPr>
          <a:xfrm>
            <a:off x="257175" y="107525"/>
            <a:ext cx="8544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111" name="Google Shape;111;p22"/>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12" name="Google Shape;112;p22"/>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Opt 1_2 Lines">
  <p:cSld name="1_Title and Content_Opt 1_2 Lines">
    <p:spTree>
      <p:nvGrpSpPr>
        <p:cNvPr id="113" name="Shape 113"/>
        <p:cNvGrpSpPr/>
        <p:nvPr/>
      </p:nvGrpSpPr>
      <p:grpSpPr>
        <a:xfrm>
          <a:off x="0" y="0"/>
          <a:ext cx="0" cy="0"/>
          <a:chOff x="0" y="0"/>
          <a:chExt cx="0" cy="0"/>
        </a:xfrm>
      </p:grpSpPr>
      <p:cxnSp>
        <p:nvCxnSpPr>
          <p:cNvPr id="114" name="Google Shape;114;p23"/>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115" name="Google Shape;115;p23"/>
          <p:cNvSpPr txBox="1"/>
          <p:nvPr>
            <p:ph type="title"/>
          </p:nvPr>
        </p:nvSpPr>
        <p:spPr>
          <a:xfrm>
            <a:off x="257174" y="670871"/>
            <a:ext cx="8544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116" name="Google Shape;116;p23"/>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17" name="Google Shape;117;p23"/>
          <p:cNvSpPr txBox="1"/>
          <p:nvPr>
            <p:ph idx="1" type="body"/>
          </p:nvPr>
        </p:nvSpPr>
        <p:spPr>
          <a:xfrm>
            <a:off x="257175" y="107525"/>
            <a:ext cx="8544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118" name="Google Shape;118;p23"/>
          <p:cNvSpPr txBox="1"/>
          <p:nvPr>
            <p:ph idx="2" type="body"/>
          </p:nvPr>
        </p:nvSpPr>
        <p:spPr>
          <a:xfrm>
            <a:off x="257174" y="1792138"/>
            <a:ext cx="85440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pic>
        <p:nvPicPr>
          <p:cNvPr id="119" name="Google Shape;119;p23"/>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20" name="Google Shape;120;p23"/>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_Opt 1_3 Lines">
  <p:cSld name="2_Title and Content_Opt 1_3 Lines">
    <p:spTree>
      <p:nvGrpSpPr>
        <p:cNvPr id="121" name="Shape 121"/>
        <p:cNvGrpSpPr/>
        <p:nvPr/>
      </p:nvGrpSpPr>
      <p:grpSpPr>
        <a:xfrm>
          <a:off x="0" y="0"/>
          <a:ext cx="0" cy="0"/>
          <a:chOff x="0" y="0"/>
          <a:chExt cx="0" cy="0"/>
        </a:xfrm>
      </p:grpSpPr>
      <p:cxnSp>
        <p:nvCxnSpPr>
          <p:cNvPr id="122" name="Google Shape;122;p24"/>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123" name="Google Shape;123;p24"/>
          <p:cNvSpPr txBox="1"/>
          <p:nvPr>
            <p:ph type="title"/>
          </p:nvPr>
        </p:nvSpPr>
        <p:spPr>
          <a:xfrm>
            <a:off x="257175" y="670871"/>
            <a:ext cx="85440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Frank Ruhl Libre"/>
              <a:buNone/>
              <a:defRPr sz="2000">
                <a:latin typeface="Frank Ruhl Libre"/>
                <a:ea typeface="Frank Ruhl Libre"/>
                <a:cs typeface="Frank Ruhl Libre"/>
                <a:sym typeface="Frank Ruhl Libre"/>
              </a:defRPr>
            </a:lvl2pPr>
            <a:lvl3pPr lvl="2" rtl="0">
              <a:spcBef>
                <a:spcPts val="0"/>
              </a:spcBef>
              <a:spcAft>
                <a:spcPts val="0"/>
              </a:spcAft>
              <a:buSzPts val="2000"/>
              <a:buFont typeface="Frank Ruhl Libre"/>
              <a:buNone/>
              <a:defRPr sz="2000">
                <a:latin typeface="Frank Ruhl Libre"/>
                <a:ea typeface="Frank Ruhl Libre"/>
                <a:cs typeface="Frank Ruhl Libre"/>
                <a:sym typeface="Frank Ruhl Libre"/>
              </a:defRPr>
            </a:lvl3pPr>
            <a:lvl4pPr lvl="3" rtl="0">
              <a:spcBef>
                <a:spcPts val="0"/>
              </a:spcBef>
              <a:spcAft>
                <a:spcPts val="0"/>
              </a:spcAft>
              <a:buSzPts val="2000"/>
              <a:buFont typeface="Frank Ruhl Libre"/>
              <a:buNone/>
              <a:defRPr sz="2000">
                <a:latin typeface="Frank Ruhl Libre"/>
                <a:ea typeface="Frank Ruhl Libre"/>
                <a:cs typeface="Frank Ruhl Libre"/>
                <a:sym typeface="Frank Ruhl Libre"/>
              </a:defRPr>
            </a:lvl4pPr>
            <a:lvl5pPr lvl="4" rtl="0">
              <a:spcBef>
                <a:spcPts val="0"/>
              </a:spcBef>
              <a:spcAft>
                <a:spcPts val="0"/>
              </a:spcAft>
              <a:buSzPts val="2000"/>
              <a:buFont typeface="Frank Ruhl Libre"/>
              <a:buNone/>
              <a:defRPr sz="2000">
                <a:latin typeface="Frank Ruhl Libre"/>
                <a:ea typeface="Frank Ruhl Libre"/>
                <a:cs typeface="Frank Ruhl Libre"/>
                <a:sym typeface="Frank Ruhl Libre"/>
              </a:defRPr>
            </a:lvl5pPr>
            <a:lvl6pPr lvl="5" rtl="0">
              <a:spcBef>
                <a:spcPts val="0"/>
              </a:spcBef>
              <a:spcAft>
                <a:spcPts val="0"/>
              </a:spcAft>
              <a:buSzPts val="2000"/>
              <a:buFont typeface="Frank Ruhl Libre"/>
              <a:buNone/>
              <a:defRPr sz="2000">
                <a:latin typeface="Frank Ruhl Libre"/>
                <a:ea typeface="Frank Ruhl Libre"/>
                <a:cs typeface="Frank Ruhl Libre"/>
                <a:sym typeface="Frank Ruhl Libre"/>
              </a:defRPr>
            </a:lvl6pPr>
            <a:lvl7pPr lvl="6" rtl="0">
              <a:spcBef>
                <a:spcPts val="0"/>
              </a:spcBef>
              <a:spcAft>
                <a:spcPts val="0"/>
              </a:spcAft>
              <a:buSzPts val="2000"/>
              <a:buFont typeface="Frank Ruhl Libre"/>
              <a:buNone/>
              <a:defRPr sz="2000">
                <a:latin typeface="Frank Ruhl Libre"/>
                <a:ea typeface="Frank Ruhl Libre"/>
                <a:cs typeface="Frank Ruhl Libre"/>
                <a:sym typeface="Frank Ruhl Libre"/>
              </a:defRPr>
            </a:lvl7pPr>
            <a:lvl8pPr lvl="7" rtl="0">
              <a:spcBef>
                <a:spcPts val="0"/>
              </a:spcBef>
              <a:spcAft>
                <a:spcPts val="0"/>
              </a:spcAft>
              <a:buSzPts val="2000"/>
              <a:buFont typeface="Frank Ruhl Libre"/>
              <a:buNone/>
              <a:defRPr sz="2000">
                <a:latin typeface="Frank Ruhl Libre"/>
                <a:ea typeface="Frank Ruhl Libre"/>
                <a:cs typeface="Frank Ruhl Libre"/>
                <a:sym typeface="Frank Ruhl Libre"/>
              </a:defRPr>
            </a:lvl8pPr>
            <a:lvl9pPr lvl="8" rtl="0">
              <a:spcBef>
                <a:spcPts val="0"/>
              </a:spcBef>
              <a:spcAft>
                <a:spcPts val="0"/>
              </a:spcAft>
              <a:buSzPts val="2000"/>
              <a:buFont typeface="Frank Ruhl Libre"/>
              <a:buNone/>
              <a:defRPr sz="2000">
                <a:latin typeface="Frank Ruhl Libre"/>
                <a:ea typeface="Frank Ruhl Libre"/>
                <a:cs typeface="Frank Ruhl Libre"/>
                <a:sym typeface="Frank Ruhl Libre"/>
              </a:defRPr>
            </a:lvl9pPr>
          </a:lstStyle>
          <a:p/>
        </p:txBody>
      </p:sp>
      <p:cxnSp>
        <p:nvCxnSpPr>
          <p:cNvPr id="124" name="Google Shape;124;p24"/>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25" name="Google Shape;125;p24"/>
          <p:cNvSpPr txBox="1"/>
          <p:nvPr>
            <p:ph idx="1" type="body"/>
          </p:nvPr>
        </p:nvSpPr>
        <p:spPr>
          <a:xfrm>
            <a:off x="257175" y="2031520"/>
            <a:ext cx="85440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26" name="Google Shape;126;p24"/>
          <p:cNvSpPr txBox="1"/>
          <p:nvPr>
            <p:ph idx="2" type="body"/>
          </p:nvPr>
        </p:nvSpPr>
        <p:spPr>
          <a:xfrm>
            <a:off x="257175" y="107525"/>
            <a:ext cx="8544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127" name="Google Shape;127;p24"/>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28" name="Google Shape;128;p24"/>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pt 2_1 Line">
  <p:cSld name="Title and Content_Opt 2_1 Line">
    <p:spTree>
      <p:nvGrpSpPr>
        <p:cNvPr id="129" name="Shape 129"/>
        <p:cNvGrpSpPr/>
        <p:nvPr/>
      </p:nvGrpSpPr>
      <p:grpSpPr>
        <a:xfrm>
          <a:off x="0" y="0"/>
          <a:ext cx="0" cy="0"/>
          <a:chOff x="0" y="0"/>
          <a:chExt cx="0" cy="0"/>
        </a:xfrm>
      </p:grpSpPr>
      <p:cxnSp>
        <p:nvCxnSpPr>
          <p:cNvPr id="130" name="Google Shape;130;p25"/>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131" name="Google Shape;131;p25"/>
          <p:cNvSpPr txBox="1"/>
          <p:nvPr>
            <p:ph idx="1" type="body"/>
          </p:nvPr>
        </p:nvSpPr>
        <p:spPr>
          <a:xfrm>
            <a:off x="261628" y="1443038"/>
            <a:ext cx="8539500" cy="2843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u="none" cap="none" strike="noStrike">
                <a:solidFill>
                  <a:schemeClr val="dk1"/>
                </a:solidFill>
                <a:latin typeface="Roboto"/>
                <a:ea typeface="Roboto"/>
                <a:cs typeface="Roboto"/>
                <a:sym typeface="Roboto"/>
              </a:defRPr>
            </a:lvl3pPr>
            <a:lvl4pPr indent="-285750" lvl="3" marL="1828800" marR="0" rtl="0" algn="l">
              <a:lnSpc>
                <a:spcPct val="90000"/>
              </a:lnSpc>
              <a:spcBef>
                <a:spcPts val="400"/>
              </a:spcBef>
              <a:spcAft>
                <a:spcPts val="0"/>
              </a:spcAft>
              <a:buClr>
                <a:srgbClr val="1E69D2"/>
              </a:buClr>
              <a:buSzPts val="900"/>
              <a:buFont typeface="Roboto"/>
              <a:buChar char="•"/>
              <a:defRPr i="0" sz="900" u="none" cap="none" strike="noStrike">
                <a:solidFill>
                  <a:schemeClr val="dk1"/>
                </a:solidFill>
                <a:latin typeface="Roboto"/>
                <a:ea typeface="Roboto"/>
                <a:cs typeface="Roboto"/>
                <a:sym typeface="Roboto"/>
              </a:defRPr>
            </a:lvl4pPr>
            <a:lvl5pPr indent="-285750" lvl="4" marL="2286000" marR="0" rtl="0" algn="l">
              <a:lnSpc>
                <a:spcPct val="90000"/>
              </a:lnSpc>
              <a:spcBef>
                <a:spcPts val="400"/>
              </a:spcBef>
              <a:spcAft>
                <a:spcPts val="0"/>
              </a:spcAft>
              <a:buClr>
                <a:srgbClr val="1E69D2"/>
              </a:buClr>
              <a:buSzPts val="900"/>
              <a:buFont typeface="Roboto"/>
              <a:buChar char="•"/>
              <a:defRPr i="0" sz="9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32" name="Google Shape;132;p25"/>
          <p:cNvSpPr txBox="1"/>
          <p:nvPr>
            <p:ph type="title"/>
          </p:nvPr>
        </p:nvSpPr>
        <p:spPr>
          <a:xfrm>
            <a:off x="257175" y="670871"/>
            <a:ext cx="85395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133" name="Google Shape;133;p25"/>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34" name="Google Shape;134;p25"/>
          <p:cNvSpPr txBox="1"/>
          <p:nvPr>
            <p:ph idx="2" type="body"/>
          </p:nvPr>
        </p:nvSpPr>
        <p:spPr>
          <a:xfrm>
            <a:off x="257175" y="107525"/>
            <a:ext cx="85395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135" name="Google Shape;135;p25"/>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36" name="Google Shape;136;p25"/>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Opt 2_2 Lines">
  <p:cSld name="1_Title and Content_Opt 2_2 Lines">
    <p:spTree>
      <p:nvGrpSpPr>
        <p:cNvPr id="137" name="Shape 137"/>
        <p:cNvGrpSpPr/>
        <p:nvPr/>
      </p:nvGrpSpPr>
      <p:grpSpPr>
        <a:xfrm>
          <a:off x="0" y="0"/>
          <a:ext cx="0" cy="0"/>
          <a:chOff x="0" y="0"/>
          <a:chExt cx="0" cy="0"/>
        </a:xfrm>
      </p:grpSpPr>
      <p:cxnSp>
        <p:nvCxnSpPr>
          <p:cNvPr id="138" name="Google Shape;138;p26"/>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139" name="Google Shape;139;p26"/>
          <p:cNvSpPr txBox="1"/>
          <p:nvPr>
            <p:ph type="title"/>
          </p:nvPr>
        </p:nvSpPr>
        <p:spPr>
          <a:xfrm>
            <a:off x="257175" y="670871"/>
            <a:ext cx="8544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140" name="Google Shape;140;p26"/>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41" name="Google Shape;141;p26"/>
          <p:cNvSpPr txBox="1"/>
          <p:nvPr>
            <p:ph idx="1" type="body"/>
          </p:nvPr>
        </p:nvSpPr>
        <p:spPr>
          <a:xfrm>
            <a:off x="257175" y="107525"/>
            <a:ext cx="8544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142" name="Google Shape;142;p26"/>
          <p:cNvSpPr txBox="1"/>
          <p:nvPr>
            <p:ph idx="2" type="body"/>
          </p:nvPr>
        </p:nvSpPr>
        <p:spPr>
          <a:xfrm>
            <a:off x="257175" y="1792138"/>
            <a:ext cx="85440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u="none" cap="none" strike="noStrike">
                <a:solidFill>
                  <a:schemeClr val="dk1"/>
                </a:solidFill>
                <a:latin typeface="Roboto"/>
                <a:ea typeface="Roboto"/>
                <a:cs typeface="Roboto"/>
                <a:sym typeface="Roboto"/>
              </a:defRPr>
            </a:lvl3pPr>
            <a:lvl4pPr indent="-285750" lvl="3" marL="1828800" marR="0" rtl="0" algn="l">
              <a:lnSpc>
                <a:spcPct val="90000"/>
              </a:lnSpc>
              <a:spcBef>
                <a:spcPts val="400"/>
              </a:spcBef>
              <a:spcAft>
                <a:spcPts val="0"/>
              </a:spcAft>
              <a:buClr>
                <a:srgbClr val="1E69D2"/>
              </a:buClr>
              <a:buSzPts val="900"/>
              <a:buFont typeface="Roboto"/>
              <a:buChar char="•"/>
              <a:defRPr i="0" sz="900" u="none" cap="none" strike="noStrike">
                <a:solidFill>
                  <a:schemeClr val="dk1"/>
                </a:solidFill>
                <a:latin typeface="Roboto"/>
                <a:ea typeface="Roboto"/>
                <a:cs typeface="Roboto"/>
                <a:sym typeface="Roboto"/>
              </a:defRPr>
            </a:lvl4pPr>
            <a:lvl5pPr indent="-285750" lvl="4" marL="2286000" marR="0" rtl="0" algn="l">
              <a:lnSpc>
                <a:spcPct val="90000"/>
              </a:lnSpc>
              <a:spcBef>
                <a:spcPts val="400"/>
              </a:spcBef>
              <a:spcAft>
                <a:spcPts val="0"/>
              </a:spcAft>
              <a:buClr>
                <a:srgbClr val="1E69D2"/>
              </a:buClr>
              <a:buSzPts val="900"/>
              <a:buFont typeface="Roboto"/>
              <a:buChar char="•"/>
              <a:defRPr i="0" sz="9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pic>
        <p:nvPicPr>
          <p:cNvPr id="143" name="Google Shape;143;p26"/>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44" name="Google Shape;144;p26"/>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_Opt 2_3 Lines">
  <p:cSld name="2_Title and Content_Opt 2_3 Lines">
    <p:spTree>
      <p:nvGrpSpPr>
        <p:cNvPr id="145" name="Shape 145"/>
        <p:cNvGrpSpPr/>
        <p:nvPr/>
      </p:nvGrpSpPr>
      <p:grpSpPr>
        <a:xfrm>
          <a:off x="0" y="0"/>
          <a:ext cx="0" cy="0"/>
          <a:chOff x="0" y="0"/>
          <a:chExt cx="0" cy="0"/>
        </a:xfrm>
      </p:grpSpPr>
      <p:cxnSp>
        <p:nvCxnSpPr>
          <p:cNvPr id="146" name="Google Shape;146;p27"/>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147" name="Google Shape;147;p27"/>
          <p:cNvSpPr txBox="1"/>
          <p:nvPr>
            <p:ph type="title"/>
          </p:nvPr>
        </p:nvSpPr>
        <p:spPr>
          <a:xfrm>
            <a:off x="257175" y="670871"/>
            <a:ext cx="85440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148" name="Google Shape;148;p27"/>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49" name="Google Shape;149;p27"/>
          <p:cNvSpPr txBox="1"/>
          <p:nvPr>
            <p:ph idx="1" type="body"/>
          </p:nvPr>
        </p:nvSpPr>
        <p:spPr>
          <a:xfrm>
            <a:off x="257175" y="107525"/>
            <a:ext cx="8544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150" name="Google Shape;150;p27"/>
          <p:cNvSpPr txBox="1"/>
          <p:nvPr>
            <p:ph idx="2" type="body"/>
          </p:nvPr>
        </p:nvSpPr>
        <p:spPr>
          <a:xfrm>
            <a:off x="257175" y="2031520"/>
            <a:ext cx="85440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u="none" cap="none" strike="noStrike">
                <a:solidFill>
                  <a:schemeClr val="dk1"/>
                </a:solidFill>
                <a:latin typeface="Roboto"/>
                <a:ea typeface="Roboto"/>
                <a:cs typeface="Roboto"/>
                <a:sym typeface="Roboto"/>
              </a:defRPr>
            </a:lvl3pPr>
            <a:lvl4pPr indent="-285750" lvl="3" marL="1828800" marR="0" rtl="0" algn="l">
              <a:lnSpc>
                <a:spcPct val="90000"/>
              </a:lnSpc>
              <a:spcBef>
                <a:spcPts val="400"/>
              </a:spcBef>
              <a:spcAft>
                <a:spcPts val="0"/>
              </a:spcAft>
              <a:buClr>
                <a:srgbClr val="1E69D2"/>
              </a:buClr>
              <a:buSzPts val="900"/>
              <a:buFont typeface="Roboto"/>
              <a:buChar char="•"/>
              <a:defRPr i="0" sz="900" u="none" cap="none" strike="noStrike">
                <a:solidFill>
                  <a:schemeClr val="dk1"/>
                </a:solidFill>
                <a:latin typeface="Roboto"/>
                <a:ea typeface="Roboto"/>
                <a:cs typeface="Roboto"/>
                <a:sym typeface="Roboto"/>
              </a:defRPr>
            </a:lvl4pPr>
            <a:lvl5pPr indent="-285750" lvl="4" marL="2286000" marR="0" rtl="0" algn="l">
              <a:lnSpc>
                <a:spcPct val="90000"/>
              </a:lnSpc>
              <a:spcBef>
                <a:spcPts val="400"/>
              </a:spcBef>
              <a:spcAft>
                <a:spcPts val="0"/>
              </a:spcAft>
              <a:buClr>
                <a:srgbClr val="1E69D2"/>
              </a:buClr>
              <a:buSzPts val="900"/>
              <a:buFont typeface="Roboto"/>
              <a:buChar char="•"/>
              <a:defRPr i="0" sz="9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pic>
        <p:nvPicPr>
          <p:cNvPr id="151" name="Google Shape;151;p27"/>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52" name="Google Shape;152;p27"/>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Icon_1 Line">
  <p:cSld name="Title and Content_Icon_1 Line">
    <p:spTree>
      <p:nvGrpSpPr>
        <p:cNvPr id="153" name="Shape 153"/>
        <p:cNvGrpSpPr/>
        <p:nvPr/>
      </p:nvGrpSpPr>
      <p:grpSpPr>
        <a:xfrm>
          <a:off x="0" y="0"/>
          <a:ext cx="0" cy="0"/>
          <a:chOff x="0" y="0"/>
          <a:chExt cx="0" cy="0"/>
        </a:xfrm>
      </p:grpSpPr>
      <p:sp>
        <p:nvSpPr>
          <p:cNvPr id="154" name="Google Shape;154;p28"/>
          <p:cNvSpPr/>
          <p:nvPr/>
        </p:nvSpPr>
        <p:spPr>
          <a:xfrm>
            <a:off x="4572000" y="0"/>
            <a:ext cx="4572000" cy="5143500"/>
          </a:xfrm>
          <a:prstGeom prst="rect">
            <a:avLst/>
          </a:prstGeom>
          <a:solidFill>
            <a:srgbClr val="1E69D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5" name="Google Shape;155;p28"/>
          <p:cNvSpPr txBox="1"/>
          <p:nvPr>
            <p:ph idx="1" type="body"/>
          </p:nvPr>
        </p:nvSpPr>
        <p:spPr>
          <a:xfrm>
            <a:off x="257175" y="1550194"/>
            <a:ext cx="4029000" cy="2736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56" name="Google Shape;156;p28"/>
          <p:cNvSpPr txBox="1"/>
          <p:nvPr>
            <p:ph type="title"/>
          </p:nvPr>
        </p:nvSpPr>
        <p:spPr>
          <a:xfrm>
            <a:off x="257175" y="670871"/>
            <a:ext cx="4029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1100"/>
              <a:buFont typeface="Frank Ruhl Libre"/>
              <a:buNone/>
              <a:defRPr sz="1400">
                <a:latin typeface="Frank Ruhl Libre"/>
                <a:ea typeface="Frank Ruhl Libre"/>
                <a:cs typeface="Frank Ruhl Libre"/>
                <a:sym typeface="Frank Ruhl Libre"/>
              </a:defRPr>
            </a:lvl2pPr>
            <a:lvl3pPr lvl="2" rtl="0">
              <a:spcBef>
                <a:spcPts val="0"/>
              </a:spcBef>
              <a:spcAft>
                <a:spcPts val="0"/>
              </a:spcAft>
              <a:buSzPts val="1100"/>
              <a:buFont typeface="Frank Ruhl Libre"/>
              <a:buNone/>
              <a:defRPr sz="1400">
                <a:latin typeface="Frank Ruhl Libre"/>
                <a:ea typeface="Frank Ruhl Libre"/>
                <a:cs typeface="Frank Ruhl Libre"/>
                <a:sym typeface="Frank Ruhl Libre"/>
              </a:defRPr>
            </a:lvl3pPr>
            <a:lvl4pPr lvl="3" rtl="0">
              <a:spcBef>
                <a:spcPts val="0"/>
              </a:spcBef>
              <a:spcAft>
                <a:spcPts val="0"/>
              </a:spcAft>
              <a:buSzPts val="1100"/>
              <a:buFont typeface="Frank Ruhl Libre"/>
              <a:buNone/>
              <a:defRPr sz="1400">
                <a:latin typeface="Frank Ruhl Libre"/>
                <a:ea typeface="Frank Ruhl Libre"/>
                <a:cs typeface="Frank Ruhl Libre"/>
                <a:sym typeface="Frank Ruhl Libre"/>
              </a:defRPr>
            </a:lvl4pPr>
            <a:lvl5pPr lvl="4" rtl="0">
              <a:spcBef>
                <a:spcPts val="0"/>
              </a:spcBef>
              <a:spcAft>
                <a:spcPts val="0"/>
              </a:spcAft>
              <a:buSzPts val="1100"/>
              <a:buFont typeface="Frank Ruhl Libre"/>
              <a:buNone/>
              <a:defRPr sz="1400">
                <a:latin typeface="Frank Ruhl Libre"/>
                <a:ea typeface="Frank Ruhl Libre"/>
                <a:cs typeface="Frank Ruhl Libre"/>
                <a:sym typeface="Frank Ruhl Libre"/>
              </a:defRPr>
            </a:lvl5pPr>
            <a:lvl6pPr lvl="5" rtl="0">
              <a:spcBef>
                <a:spcPts val="0"/>
              </a:spcBef>
              <a:spcAft>
                <a:spcPts val="0"/>
              </a:spcAft>
              <a:buSzPts val="1100"/>
              <a:buFont typeface="Frank Ruhl Libre"/>
              <a:buNone/>
              <a:defRPr sz="1400">
                <a:latin typeface="Frank Ruhl Libre"/>
                <a:ea typeface="Frank Ruhl Libre"/>
                <a:cs typeface="Frank Ruhl Libre"/>
                <a:sym typeface="Frank Ruhl Libre"/>
              </a:defRPr>
            </a:lvl6pPr>
            <a:lvl7pPr lvl="6" rtl="0">
              <a:spcBef>
                <a:spcPts val="0"/>
              </a:spcBef>
              <a:spcAft>
                <a:spcPts val="0"/>
              </a:spcAft>
              <a:buSzPts val="1100"/>
              <a:buFont typeface="Frank Ruhl Libre"/>
              <a:buNone/>
              <a:defRPr sz="1400">
                <a:latin typeface="Frank Ruhl Libre"/>
                <a:ea typeface="Frank Ruhl Libre"/>
                <a:cs typeface="Frank Ruhl Libre"/>
                <a:sym typeface="Frank Ruhl Libre"/>
              </a:defRPr>
            </a:lvl7pPr>
            <a:lvl8pPr lvl="7" rtl="0">
              <a:spcBef>
                <a:spcPts val="0"/>
              </a:spcBef>
              <a:spcAft>
                <a:spcPts val="0"/>
              </a:spcAft>
              <a:buSzPts val="1100"/>
              <a:buFont typeface="Frank Ruhl Libre"/>
              <a:buNone/>
              <a:defRPr sz="1400">
                <a:latin typeface="Frank Ruhl Libre"/>
                <a:ea typeface="Frank Ruhl Libre"/>
                <a:cs typeface="Frank Ruhl Libre"/>
                <a:sym typeface="Frank Ruhl Libre"/>
              </a:defRPr>
            </a:lvl8pPr>
            <a:lvl9pPr lvl="8" rtl="0">
              <a:spcBef>
                <a:spcPts val="0"/>
              </a:spcBef>
              <a:spcAft>
                <a:spcPts val="0"/>
              </a:spcAft>
              <a:buSzPts val="1100"/>
              <a:buFont typeface="Frank Ruhl Libre"/>
              <a:buNone/>
              <a:defRPr sz="1400">
                <a:latin typeface="Frank Ruhl Libre"/>
                <a:ea typeface="Frank Ruhl Libre"/>
                <a:cs typeface="Frank Ruhl Libre"/>
                <a:sym typeface="Frank Ruhl Libre"/>
              </a:defRPr>
            </a:lvl9pPr>
          </a:lstStyle>
          <a:p/>
        </p:txBody>
      </p:sp>
      <p:cxnSp>
        <p:nvCxnSpPr>
          <p:cNvPr id="157" name="Google Shape;157;p28"/>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58" name="Google Shape;158;p28"/>
          <p:cNvSpPr txBox="1"/>
          <p:nvPr>
            <p:ph idx="2" type="body"/>
          </p:nvPr>
        </p:nvSpPr>
        <p:spPr>
          <a:xfrm>
            <a:off x="257175" y="116425"/>
            <a:ext cx="40290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159" name="Google Shape;159;p28"/>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60" name="Google Shape;160;p28"/>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lt1"/>
                </a:solidFill>
                <a:latin typeface="Roboto"/>
                <a:ea typeface="Roboto"/>
                <a:cs typeface="Roboto"/>
                <a:sym typeface="Roboto"/>
              </a:rPr>
              <a:t>‹#›</a:t>
            </a:fld>
            <a:endParaRPr b="1" i="0" sz="1400" u="none" cap="none" strike="noStrike">
              <a:solidFill>
                <a:schemeClr val="lt1"/>
              </a:solidFill>
              <a:latin typeface="Roboto"/>
              <a:ea typeface="Roboto"/>
              <a:cs typeface="Roboto"/>
              <a:sym typeface="Roboto"/>
            </a:endParaRPr>
          </a:p>
        </p:txBody>
      </p:sp>
    </p:spTree>
  </p:cSld>
  <p:clrMapOvr>
    <a:masterClrMapping/>
  </p:clrMapOvr>
  <p:extLst>
    <p:ext uri="{DCECCB84-F9BA-43D5-87BE-67443E8EF086}">
      <p15:sldGuideLst>
        <p15:guide id="1" pos="27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Icon_2 Lines">
  <p:cSld name="Title and Content_Icon_2 Lines">
    <p:spTree>
      <p:nvGrpSpPr>
        <p:cNvPr id="161" name="Shape 161"/>
        <p:cNvGrpSpPr/>
        <p:nvPr/>
      </p:nvGrpSpPr>
      <p:grpSpPr>
        <a:xfrm>
          <a:off x="0" y="0"/>
          <a:ext cx="0" cy="0"/>
          <a:chOff x="0" y="0"/>
          <a:chExt cx="0" cy="0"/>
        </a:xfrm>
      </p:grpSpPr>
      <p:sp>
        <p:nvSpPr>
          <p:cNvPr id="162" name="Google Shape;162;p29"/>
          <p:cNvSpPr/>
          <p:nvPr/>
        </p:nvSpPr>
        <p:spPr>
          <a:xfrm>
            <a:off x="4572000" y="0"/>
            <a:ext cx="4572000" cy="5143500"/>
          </a:xfrm>
          <a:prstGeom prst="rect">
            <a:avLst/>
          </a:prstGeom>
          <a:solidFill>
            <a:srgbClr val="1E69D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3" name="Google Shape;163;p29"/>
          <p:cNvSpPr txBox="1"/>
          <p:nvPr>
            <p:ph type="title"/>
          </p:nvPr>
        </p:nvSpPr>
        <p:spPr>
          <a:xfrm>
            <a:off x="257175" y="670871"/>
            <a:ext cx="4029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cxnSp>
        <p:nvCxnSpPr>
          <p:cNvPr id="164" name="Google Shape;164;p29"/>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65" name="Google Shape;165;p29"/>
          <p:cNvSpPr txBox="1"/>
          <p:nvPr>
            <p:ph idx="1" type="body"/>
          </p:nvPr>
        </p:nvSpPr>
        <p:spPr>
          <a:xfrm>
            <a:off x="257175" y="1792138"/>
            <a:ext cx="40290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66" name="Google Shape;166;p29"/>
          <p:cNvSpPr txBox="1"/>
          <p:nvPr>
            <p:ph idx="2" type="body"/>
          </p:nvPr>
        </p:nvSpPr>
        <p:spPr>
          <a:xfrm>
            <a:off x="257175" y="116425"/>
            <a:ext cx="40290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167" name="Google Shape;167;p29"/>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68" name="Google Shape;168;p29"/>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lt1"/>
                </a:solidFill>
                <a:latin typeface="Roboto"/>
                <a:ea typeface="Roboto"/>
                <a:cs typeface="Roboto"/>
                <a:sym typeface="Roboto"/>
              </a:rPr>
              <a:t>‹#›</a:t>
            </a:fld>
            <a:endParaRPr b="1" i="0" sz="1400" u="none" cap="none" strike="noStrike">
              <a:solidFill>
                <a:schemeClr val="lt1"/>
              </a:solidFill>
              <a:latin typeface="Roboto"/>
              <a:ea typeface="Roboto"/>
              <a:cs typeface="Roboto"/>
              <a:sym typeface="Roboto"/>
            </a:endParaRPr>
          </a:p>
        </p:txBody>
      </p:sp>
    </p:spTree>
  </p:cSld>
  <p:clrMapOvr>
    <a:masterClrMapping/>
  </p:clrMapOvr>
  <p:extLst>
    <p:ext uri="{DCECCB84-F9BA-43D5-87BE-67443E8EF086}">
      <p15:sldGuideLst>
        <p15:guide id="1" pos="27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Icon_3 Lines">
  <p:cSld name="Title and Content_Icon_3 Lines">
    <p:spTree>
      <p:nvGrpSpPr>
        <p:cNvPr id="169" name="Shape 169"/>
        <p:cNvGrpSpPr/>
        <p:nvPr/>
      </p:nvGrpSpPr>
      <p:grpSpPr>
        <a:xfrm>
          <a:off x="0" y="0"/>
          <a:ext cx="0" cy="0"/>
          <a:chOff x="0" y="0"/>
          <a:chExt cx="0" cy="0"/>
        </a:xfrm>
      </p:grpSpPr>
      <p:sp>
        <p:nvSpPr>
          <p:cNvPr id="170" name="Google Shape;170;p30"/>
          <p:cNvSpPr/>
          <p:nvPr/>
        </p:nvSpPr>
        <p:spPr>
          <a:xfrm>
            <a:off x="4572000" y="0"/>
            <a:ext cx="4572000" cy="5143500"/>
          </a:xfrm>
          <a:prstGeom prst="rect">
            <a:avLst/>
          </a:prstGeom>
          <a:solidFill>
            <a:srgbClr val="1E69D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1" name="Google Shape;171;p30"/>
          <p:cNvSpPr txBox="1"/>
          <p:nvPr>
            <p:ph type="title"/>
          </p:nvPr>
        </p:nvSpPr>
        <p:spPr>
          <a:xfrm>
            <a:off x="257175" y="670871"/>
            <a:ext cx="40290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Frank Ruhl Libre"/>
              <a:buNone/>
              <a:defRPr sz="2000">
                <a:latin typeface="Frank Ruhl Libre"/>
                <a:ea typeface="Frank Ruhl Libre"/>
                <a:cs typeface="Frank Ruhl Libre"/>
                <a:sym typeface="Frank Ruhl Libre"/>
              </a:defRPr>
            </a:lvl2pPr>
            <a:lvl3pPr lvl="2" rtl="0">
              <a:spcBef>
                <a:spcPts val="0"/>
              </a:spcBef>
              <a:spcAft>
                <a:spcPts val="0"/>
              </a:spcAft>
              <a:buSzPts val="2000"/>
              <a:buFont typeface="Frank Ruhl Libre"/>
              <a:buNone/>
              <a:defRPr sz="2000">
                <a:latin typeface="Frank Ruhl Libre"/>
                <a:ea typeface="Frank Ruhl Libre"/>
                <a:cs typeface="Frank Ruhl Libre"/>
                <a:sym typeface="Frank Ruhl Libre"/>
              </a:defRPr>
            </a:lvl3pPr>
            <a:lvl4pPr lvl="3" rtl="0">
              <a:spcBef>
                <a:spcPts val="0"/>
              </a:spcBef>
              <a:spcAft>
                <a:spcPts val="0"/>
              </a:spcAft>
              <a:buSzPts val="2000"/>
              <a:buFont typeface="Frank Ruhl Libre"/>
              <a:buNone/>
              <a:defRPr sz="2000">
                <a:latin typeface="Frank Ruhl Libre"/>
                <a:ea typeface="Frank Ruhl Libre"/>
                <a:cs typeface="Frank Ruhl Libre"/>
                <a:sym typeface="Frank Ruhl Libre"/>
              </a:defRPr>
            </a:lvl4pPr>
            <a:lvl5pPr lvl="4" rtl="0">
              <a:spcBef>
                <a:spcPts val="0"/>
              </a:spcBef>
              <a:spcAft>
                <a:spcPts val="0"/>
              </a:spcAft>
              <a:buSzPts val="2000"/>
              <a:buFont typeface="Frank Ruhl Libre"/>
              <a:buNone/>
              <a:defRPr sz="2000">
                <a:latin typeface="Frank Ruhl Libre"/>
                <a:ea typeface="Frank Ruhl Libre"/>
                <a:cs typeface="Frank Ruhl Libre"/>
                <a:sym typeface="Frank Ruhl Libre"/>
              </a:defRPr>
            </a:lvl5pPr>
            <a:lvl6pPr lvl="5" rtl="0">
              <a:spcBef>
                <a:spcPts val="0"/>
              </a:spcBef>
              <a:spcAft>
                <a:spcPts val="0"/>
              </a:spcAft>
              <a:buSzPts val="2000"/>
              <a:buFont typeface="Frank Ruhl Libre"/>
              <a:buNone/>
              <a:defRPr sz="2000">
                <a:latin typeface="Frank Ruhl Libre"/>
                <a:ea typeface="Frank Ruhl Libre"/>
                <a:cs typeface="Frank Ruhl Libre"/>
                <a:sym typeface="Frank Ruhl Libre"/>
              </a:defRPr>
            </a:lvl6pPr>
            <a:lvl7pPr lvl="6" rtl="0">
              <a:spcBef>
                <a:spcPts val="0"/>
              </a:spcBef>
              <a:spcAft>
                <a:spcPts val="0"/>
              </a:spcAft>
              <a:buSzPts val="2000"/>
              <a:buFont typeface="Frank Ruhl Libre"/>
              <a:buNone/>
              <a:defRPr sz="2000">
                <a:latin typeface="Frank Ruhl Libre"/>
                <a:ea typeface="Frank Ruhl Libre"/>
                <a:cs typeface="Frank Ruhl Libre"/>
                <a:sym typeface="Frank Ruhl Libre"/>
              </a:defRPr>
            </a:lvl7pPr>
            <a:lvl8pPr lvl="7" rtl="0">
              <a:spcBef>
                <a:spcPts val="0"/>
              </a:spcBef>
              <a:spcAft>
                <a:spcPts val="0"/>
              </a:spcAft>
              <a:buSzPts val="2000"/>
              <a:buFont typeface="Frank Ruhl Libre"/>
              <a:buNone/>
              <a:defRPr sz="2000">
                <a:latin typeface="Frank Ruhl Libre"/>
                <a:ea typeface="Frank Ruhl Libre"/>
                <a:cs typeface="Frank Ruhl Libre"/>
                <a:sym typeface="Frank Ruhl Libre"/>
              </a:defRPr>
            </a:lvl8pPr>
            <a:lvl9pPr lvl="8" rtl="0">
              <a:spcBef>
                <a:spcPts val="0"/>
              </a:spcBef>
              <a:spcAft>
                <a:spcPts val="0"/>
              </a:spcAft>
              <a:buSzPts val="2000"/>
              <a:buFont typeface="Frank Ruhl Libre"/>
              <a:buNone/>
              <a:defRPr sz="2000">
                <a:latin typeface="Frank Ruhl Libre"/>
                <a:ea typeface="Frank Ruhl Libre"/>
                <a:cs typeface="Frank Ruhl Libre"/>
                <a:sym typeface="Frank Ruhl Libre"/>
              </a:defRPr>
            </a:lvl9pPr>
          </a:lstStyle>
          <a:p/>
        </p:txBody>
      </p:sp>
      <p:cxnSp>
        <p:nvCxnSpPr>
          <p:cNvPr id="172" name="Google Shape;172;p30"/>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73" name="Google Shape;173;p30"/>
          <p:cNvSpPr txBox="1"/>
          <p:nvPr>
            <p:ph idx="1" type="body"/>
          </p:nvPr>
        </p:nvSpPr>
        <p:spPr>
          <a:xfrm>
            <a:off x="257175" y="2031520"/>
            <a:ext cx="40290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74" name="Google Shape;174;p30"/>
          <p:cNvSpPr txBox="1"/>
          <p:nvPr>
            <p:ph idx="2" type="body"/>
          </p:nvPr>
        </p:nvSpPr>
        <p:spPr>
          <a:xfrm>
            <a:off x="257175" y="116425"/>
            <a:ext cx="40290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175" name="Google Shape;175;p30"/>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176" name="Google Shape;176;p30"/>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lt1"/>
                </a:solidFill>
                <a:latin typeface="Roboto"/>
                <a:ea typeface="Roboto"/>
                <a:cs typeface="Roboto"/>
                <a:sym typeface="Roboto"/>
              </a:rPr>
              <a:t>‹#›</a:t>
            </a:fld>
            <a:endParaRPr b="1" i="0" sz="1400" u="none" cap="none" strike="noStrike">
              <a:solidFill>
                <a:schemeClr val="lt1"/>
              </a:solidFill>
              <a:latin typeface="Roboto"/>
              <a:ea typeface="Roboto"/>
              <a:cs typeface="Roboto"/>
              <a:sym typeface="Roboto"/>
            </a:endParaRPr>
          </a:p>
        </p:txBody>
      </p:sp>
    </p:spTree>
  </p:cSld>
  <p:clrMapOvr>
    <a:masterClrMapping/>
  </p:clrMapOvr>
  <p:extLst>
    <p:ext uri="{DCECCB84-F9BA-43D5-87BE-67443E8EF086}">
      <p15:sldGuideLst>
        <p15:guide id="1" pos="27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ne Photo_1 Line">
  <p:cSld name="Title and Content_One Photo_1 Line">
    <p:spTree>
      <p:nvGrpSpPr>
        <p:cNvPr id="177" name="Shape 177"/>
        <p:cNvGrpSpPr/>
        <p:nvPr/>
      </p:nvGrpSpPr>
      <p:grpSpPr>
        <a:xfrm>
          <a:off x="0" y="0"/>
          <a:ext cx="0" cy="0"/>
          <a:chOff x="0" y="0"/>
          <a:chExt cx="0" cy="0"/>
        </a:xfrm>
      </p:grpSpPr>
      <p:sp>
        <p:nvSpPr>
          <p:cNvPr id="178" name="Google Shape;178;p31"/>
          <p:cNvSpPr txBox="1"/>
          <p:nvPr>
            <p:ph idx="1" type="body"/>
          </p:nvPr>
        </p:nvSpPr>
        <p:spPr>
          <a:xfrm>
            <a:off x="4829175" y="1550194"/>
            <a:ext cx="3972000" cy="2736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79" name="Google Shape;179;p31"/>
          <p:cNvSpPr txBox="1"/>
          <p:nvPr>
            <p:ph type="title"/>
          </p:nvPr>
        </p:nvSpPr>
        <p:spPr>
          <a:xfrm>
            <a:off x="4829175" y="670871"/>
            <a:ext cx="3972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Georgia"/>
              <a:buNone/>
              <a:defRPr sz="2400">
                <a:latin typeface="Georgia"/>
                <a:ea typeface="Georgia"/>
                <a:cs typeface="Georgia"/>
                <a:sym typeface="Georgia"/>
              </a:defRPr>
            </a:lvl2pPr>
            <a:lvl3pPr lvl="2" rtl="0">
              <a:spcBef>
                <a:spcPts val="0"/>
              </a:spcBef>
              <a:spcAft>
                <a:spcPts val="0"/>
              </a:spcAft>
              <a:buSzPts val="2400"/>
              <a:buFont typeface="Georgia"/>
              <a:buNone/>
              <a:defRPr sz="2400">
                <a:latin typeface="Georgia"/>
                <a:ea typeface="Georgia"/>
                <a:cs typeface="Georgia"/>
                <a:sym typeface="Georgia"/>
              </a:defRPr>
            </a:lvl3pPr>
            <a:lvl4pPr lvl="3" rtl="0">
              <a:spcBef>
                <a:spcPts val="0"/>
              </a:spcBef>
              <a:spcAft>
                <a:spcPts val="0"/>
              </a:spcAft>
              <a:buSzPts val="2400"/>
              <a:buFont typeface="Georgia"/>
              <a:buNone/>
              <a:defRPr sz="2400">
                <a:latin typeface="Georgia"/>
                <a:ea typeface="Georgia"/>
                <a:cs typeface="Georgia"/>
                <a:sym typeface="Georgia"/>
              </a:defRPr>
            </a:lvl4pPr>
            <a:lvl5pPr lvl="4" rtl="0">
              <a:spcBef>
                <a:spcPts val="0"/>
              </a:spcBef>
              <a:spcAft>
                <a:spcPts val="0"/>
              </a:spcAft>
              <a:buSzPts val="2400"/>
              <a:buFont typeface="Georgia"/>
              <a:buNone/>
              <a:defRPr sz="2400">
                <a:latin typeface="Georgia"/>
                <a:ea typeface="Georgia"/>
                <a:cs typeface="Georgia"/>
                <a:sym typeface="Georgia"/>
              </a:defRPr>
            </a:lvl5pPr>
            <a:lvl6pPr lvl="5" rtl="0">
              <a:spcBef>
                <a:spcPts val="0"/>
              </a:spcBef>
              <a:spcAft>
                <a:spcPts val="0"/>
              </a:spcAft>
              <a:buSzPts val="2400"/>
              <a:buFont typeface="Georgia"/>
              <a:buNone/>
              <a:defRPr sz="2400">
                <a:latin typeface="Georgia"/>
                <a:ea typeface="Georgia"/>
                <a:cs typeface="Georgia"/>
                <a:sym typeface="Georgia"/>
              </a:defRPr>
            </a:lvl6pPr>
            <a:lvl7pPr lvl="6" rtl="0">
              <a:spcBef>
                <a:spcPts val="0"/>
              </a:spcBef>
              <a:spcAft>
                <a:spcPts val="0"/>
              </a:spcAft>
              <a:buSzPts val="2400"/>
              <a:buFont typeface="Georgia"/>
              <a:buNone/>
              <a:defRPr sz="2400">
                <a:latin typeface="Georgia"/>
                <a:ea typeface="Georgia"/>
                <a:cs typeface="Georgia"/>
                <a:sym typeface="Georgia"/>
              </a:defRPr>
            </a:lvl7pPr>
            <a:lvl8pPr lvl="7" rtl="0">
              <a:spcBef>
                <a:spcPts val="0"/>
              </a:spcBef>
              <a:spcAft>
                <a:spcPts val="0"/>
              </a:spcAft>
              <a:buSzPts val="2400"/>
              <a:buFont typeface="Georgia"/>
              <a:buNone/>
              <a:defRPr sz="2400">
                <a:latin typeface="Georgia"/>
                <a:ea typeface="Georgia"/>
                <a:cs typeface="Georgia"/>
                <a:sym typeface="Georgia"/>
              </a:defRPr>
            </a:lvl8pPr>
            <a:lvl9pPr lvl="8" rtl="0">
              <a:spcBef>
                <a:spcPts val="0"/>
              </a:spcBef>
              <a:spcAft>
                <a:spcPts val="0"/>
              </a:spcAft>
              <a:buSzPts val="2400"/>
              <a:buFont typeface="Georgia"/>
              <a:buNone/>
              <a:defRPr sz="2400">
                <a:latin typeface="Georgia"/>
                <a:ea typeface="Georgia"/>
                <a:cs typeface="Georgia"/>
                <a:sym typeface="Georgia"/>
              </a:defRPr>
            </a:lvl9pPr>
          </a:lstStyle>
          <a:p/>
        </p:txBody>
      </p:sp>
      <p:cxnSp>
        <p:nvCxnSpPr>
          <p:cNvPr id="180" name="Google Shape;180;p31"/>
          <p:cNvCxnSpPr/>
          <p:nvPr/>
        </p:nvCxnSpPr>
        <p:spPr>
          <a:xfrm>
            <a:off x="4914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81" name="Google Shape;181;p31"/>
          <p:cNvSpPr txBox="1"/>
          <p:nvPr>
            <p:ph idx="2"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182" name="Google Shape;182;p31"/>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extLst>
    <p:ext uri="{DCECCB84-F9BA-43D5-87BE-67443E8EF086}">
      <p15:sldGuideLst>
        <p15:guide id="1" pos="3078">
          <p15:clr>
            <a:srgbClr val="FBAE40"/>
          </p15:clr>
        </p15:guide>
        <p15:guide id="2" pos="55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ne Photo_2 Lines">
  <p:cSld name="Title and Content_One Photo_2 Lines">
    <p:spTree>
      <p:nvGrpSpPr>
        <p:cNvPr id="183" name="Shape 183"/>
        <p:cNvGrpSpPr/>
        <p:nvPr/>
      </p:nvGrpSpPr>
      <p:grpSpPr>
        <a:xfrm>
          <a:off x="0" y="0"/>
          <a:ext cx="0" cy="0"/>
          <a:chOff x="0" y="0"/>
          <a:chExt cx="0" cy="0"/>
        </a:xfrm>
      </p:grpSpPr>
      <p:sp>
        <p:nvSpPr>
          <p:cNvPr id="184" name="Google Shape;184;p32"/>
          <p:cNvSpPr txBox="1"/>
          <p:nvPr>
            <p:ph type="title"/>
          </p:nvPr>
        </p:nvSpPr>
        <p:spPr>
          <a:xfrm>
            <a:off x="4829175" y="670871"/>
            <a:ext cx="3972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185" name="Google Shape;185;p32"/>
          <p:cNvCxnSpPr/>
          <p:nvPr/>
        </p:nvCxnSpPr>
        <p:spPr>
          <a:xfrm>
            <a:off x="4914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86" name="Google Shape;186;p32"/>
          <p:cNvSpPr txBox="1"/>
          <p:nvPr>
            <p:ph idx="1" type="body"/>
          </p:nvPr>
        </p:nvSpPr>
        <p:spPr>
          <a:xfrm>
            <a:off x="4829175" y="1792138"/>
            <a:ext cx="39720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87" name="Google Shape;187;p32"/>
          <p:cNvSpPr txBox="1"/>
          <p:nvPr>
            <p:ph idx="2"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188" name="Google Shape;188;p32"/>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extLst>
    <p:ext uri="{DCECCB84-F9BA-43D5-87BE-67443E8EF086}">
      <p15:sldGuideLst>
        <p15:guide id="1" pos="3078">
          <p15:clr>
            <a:srgbClr val="FBAE40"/>
          </p15:clr>
        </p15:guide>
        <p15:guide id="2" pos="55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ne Photo_3 Lines">
  <p:cSld name="Title and Content_One Photo_3 Lines">
    <p:spTree>
      <p:nvGrpSpPr>
        <p:cNvPr id="189" name="Shape 189"/>
        <p:cNvGrpSpPr/>
        <p:nvPr/>
      </p:nvGrpSpPr>
      <p:grpSpPr>
        <a:xfrm>
          <a:off x="0" y="0"/>
          <a:ext cx="0" cy="0"/>
          <a:chOff x="0" y="0"/>
          <a:chExt cx="0" cy="0"/>
        </a:xfrm>
      </p:grpSpPr>
      <p:sp>
        <p:nvSpPr>
          <p:cNvPr id="190" name="Google Shape;190;p33"/>
          <p:cNvSpPr txBox="1"/>
          <p:nvPr>
            <p:ph type="title"/>
          </p:nvPr>
        </p:nvSpPr>
        <p:spPr>
          <a:xfrm>
            <a:off x="4827640" y="670871"/>
            <a:ext cx="39735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Georgia"/>
              <a:buNone/>
              <a:defRPr sz="2000">
                <a:latin typeface="Georgia"/>
                <a:ea typeface="Georgia"/>
                <a:cs typeface="Georgia"/>
                <a:sym typeface="Georgia"/>
              </a:defRPr>
            </a:lvl2pPr>
            <a:lvl3pPr lvl="2" rtl="0">
              <a:spcBef>
                <a:spcPts val="0"/>
              </a:spcBef>
              <a:spcAft>
                <a:spcPts val="0"/>
              </a:spcAft>
              <a:buSzPts val="2000"/>
              <a:buFont typeface="Georgia"/>
              <a:buNone/>
              <a:defRPr sz="2000">
                <a:latin typeface="Georgia"/>
                <a:ea typeface="Georgia"/>
                <a:cs typeface="Georgia"/>
                <a:sym typeface="Georgia"/>
              </a:defRPr>
            </a:lvl3pPr>
            <a:lvl4pPr lvl="3" rtl="0">
              <a:spcBef>
                <a:spcPts val="0"/>
              </a:spcBef>
              <a:spcAft>
                <a:spcPts val="0"/>
              </a:spcAft>
              <a:buSzPts val="2000"/>
              <a:buFont typeface="Georgia"/>
              <a:buNone/>
              <a:defRPr sz="2000">
                <a:latin typeface="Georgia"/>
                <a:ea typeface="Georgia"/>
                <a:cs typeface="Georgia"/>
                <a:sym typeface="Georgia"/>
              </a:defRPr>
            </a:lvl4pPr>
            <a:lvl5pPr lvl="4" rtl="0">
              <a:spcBef>
                <a:spcPts val="0"/>
              </a:spcBef>
              <a:spcAft>
                <a:spcPts val="0"/>
              </a:spcAft>
              <a:buSzPts val="2000"/>
              <a:buFont typeface="Georgia"/>
              <a:buNone/>
              <a:defRPr sz="2000">
                <a:latin typeface="Georgia"/>
                <a:ea typeface="Georgia"/>
                <a:cs typeface="Georgia"/>
                <a:sym typeface="Georgia"/>
              </a:defRPr>
            </a:lvl5pPr>
            <a:lvl6pPr lvl="5" rtl="0">
              <a:spcBef>
                <a:spcPts val="0"/>
              </a:spcBef>
              <a:spcAft>
                <a:spcPts val="0"/>
              </a:spcAft>
              <a:buSzPts val="2000"/>
              <a:buFont typeface="Georgia"/>
              <a:buNone/>
              <a:defRPr sz="2000">
                <a:latin typeface="Georgia"/>
                <a:ea typeface="Georgia"/>
                <a:cs typeface="Georgia"/>
                <a:sym typeface="Georgia"/>
              </a:defRPr>
            </a:lvl6pPr>
            <a:lvl7pPr lvl="6" rtl="0">
              <a:spcBef>
                <a:spcPts val="0"/>
              </a:spcBef>
              <a:spcAft>
                <a:spcPts val="0"/>
              </a:spcAft>
              <a:buSzPts val="2000"/>
              <a:buFont typeface="Georgia"/>
              <a:buNone/>
              <a:defRPr sz="2000">
                <a:latin typeface="Georgia"/>
                <a:ea typeface="Georgia"/>
                <a:cs typeface="Georgia"/>
                <a:sym typeface="Georgia"/>
              </a:defRPr>
            </a:lvl7pPr>
            <a:lvl8pPr lvl="7" rtl="0">
              <a:spcBef>
                <a:spcPts val="0"/>
              </a:spcBef>
              <a:spcAft>
                <a:spcPts val="0"/>
              </a:spcAft>
              <a:buSzPts val="2000"/>
              <a:buFont typeface="Georgia"/>
              <a:buNone/>
              <a:defRPr sz="2000">
                <a:latin typeface="Georgia"/>
                <a:ea typeface="Georgia"/>
                <a:cs typeface="Georgia"/>
                <a:sym typeface="Georgia"/>
              </a:defRPr>
            </a:lvl8pPr>
            <a:lvl9pPr lvl="8" rtl="0">
              <a:spcBef>
                <a:spcPts val="0"/>
              </a:spcBef>
              <a:spcAft>
                <a:spcPts val="0"/>
              </a:spcAft>
              <a:buSzPts val="2000"/>
              <a:buFont typeface="Georgia"/>
              <a:buNone/>
              <a:defRPr sz="2000">
                <a:latin typeface="Georgia"/>
                <a:ea typeface="Georgia"/>
                <a:cs typeface="Georgia"/>
                <a:sym typeface="Georgia"/>
              </a:defRPr>
            </a:lvl9pPr>
          </a:lstStyle>
          <a:p/>
        </p:txBody>
      </p:sp>
      <p:cxnSp>
        <p:nvCxnSpPr>
          <p:cNvPr id="191" name="Google Shape;191;p33"/>
          <p:cNvCxnSpPr/>
          <p:nvPr/>
        </p:nvCxnSpPr>
        <p:spPr>
          <a:xfrm>
            <a:off x="4913365"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192" name="Google Shape;192;p33"/>
          <p:cNvSpPr txBox="1"/>
          <p:nvPr>
            <p:ph idx="1" type="body"/>
          </p:nvPr>
        </p:nvSpPr>
        <p:spPr>
          <a:xfrm>
            <a:off x="4827640" y="2031520"/>
            <a:ext cx="39735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93" name="Google Shape;193;p33"/>
          <p:cNvSpPr txBox="1"/>
          <p:nvPr>
            <p:ph idx="2"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194" name="Google Shape;194;p33"/>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extLst>
    <p:ext uri="{DCECCB84-F9BA-43D5-87BE-67443E8EF086}">
      <p15:sldGuideLst>
        <p15:guide id="1" pos="3078">
          <p15:clr>
            <a:srgbClr val="FBAE40"/>
          </p15:clr>
        </p15:guide>
        <p15:guide id="2" pos="55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One Photo_1 Line">
  <p:cSld name="1_Title and Content_One Photo_1 Line">
    <p:spTree>
      <p:nvGrpSpPr>
        <p:cNvPr id="195" name="Shape 195"/>
        <p:cNvGrpSpPr/>
        <p:nvPr/>
      </p:nvGrpSpPr>
      <p:grpSpPr>
        <a:xfrm>
          <a:off x="0" y="0"/>
          <a:ext cx="0" cy="0"/>
          <a:chOff x="0" y="0"/>
          <a:chExt cx="0" cy="0"/>
        </a:xfrm>
      </p:grpSpPr>
      <p:sp>
        <p:nvSpPr>
          <p:cNvPr id="196" name="Google Shape;196;p34"/>
          <p:cNvSpPr/>
          <p:nvPr/>
        </p:nvSpPr>
        <p:spPr>
          <a:xfrm>
            <a:off x="0" y="4410221"/>
            <a:ext cx="9144000" cy="733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7" name="Google Shape;197;p34"/>
          <p:cNvSpPr txBox="1"/>
          <p:nvPr>
            <p:ph idx="1" type="body"/>
          </p:nvPr>
        </p:nvSpPr>
        <p:spPr>
          <a:xfrm>
            <a:off x="4829175" y="1550194"/>
            <a:ext cx="3972000" cy="2736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198" name="Google Shape;198;p34"/>
          <p:cNvSpPr txBox="1"/>
          <p:nvPr>
            <p:ph type="title"/>
          </p:nvPr>
        </p:nvSpPr>
        <p:spPr>
          <a:xfrm>
            <a:off x="4829175" y="670871"/>
            <a:ext cx="3972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Georgia"/>
              <a:buNone/>
              <a:defRPr sz="2400">
                <a:latin typeface="Georgia"/>
                <a:ea typeface="Georgia"/>
                <a:cs typeface="Georgia"/>
                <a:sym typeface="Georgia"/>
              </a:defRPr>
            </a:lvl2pPr>
            <a:lvl3pPr lvl="2" rtl="0">
              <a:spcBef>
                <a:spcPts val="0"/>
              </a:spcBef>
              <a:spcAft>
                <a:spcPts val="0"/>
              </a:spcAft>
              <a:buSzPts val="2400"/>
              <a:buFont typeface="Georgia"/>
              <a:buNone/>
              <a:defRPr sz="2400">
                <a:latin typeface="Georgia"/>
                <a:ea typeface="Georgia"/>
                <a:cs typeface="Georgia"/>
                <a:sym typeface="Georgia"/>
              </a:defRPr>
            </a:lvl3pPr>
            <a:lvl4pPr lvl="3" rtl="0">
              <a:spcBef>
                <a:spcPts val="0"/>
              </a:spcBef>
              <a:spcAft>
                <a:spcPts val="0"/>
              </a:spcAft>
              <a:buSzPts val="2400"/>
              <a:buFont typeface="Georgia"/>
              <a:buNone/>
              <a:defRPr sz="2400">
                <a:latin typeface="Georgia"/>
                <a:ea typeface="Georgia"/>
                <a:cs typeface="Georgia"/>
                <a:sym typeface="Georgia"/>
              </a:defRPr>
            </a:lvl4pPr>
            <a:lvl5pPr lvl="4" rtl="0">
              <a:spcBef>
                <a:spcPts val="0"/>
              </a:spcBef>
              <a:spcAft>
                <a:spcPts val="0"/>
              </a:spcAft>
              <a:buSzPts val="2400"/>
              <a:buFont typeface="Georgia"/>
              <a:buNone/>
              <a:defRPr sz="2400">
                <a:latin typeface="Georgia"/>
                <a:ea typeface="Georgia"/>
                <a:cs typeface="Georgia"/>
                <a:sym typeface="Georgia"/>
              </a:defRPr>
            </a:lvl5pPr>
            <a:lvl6pPr lvl="5" rtl="0">
              <a:spcBef>
                <a:spcPts val="0"/>
              </a:spcBef>
              <a:spcAft>
                <a:spcPts val="0"/>
              </a:spcAft>
              <a:buSzPts val="2400"/>
              <a:buFont typeface="Georgia"/>
              <a:buNone/>
              <a:defRPr sz="2400">
                <a:latin typeface="Georgia"/>
                <a:ea typeface="Georgia"/>
                <a:cs typeface="Georgia"/>
                <a:sym typeface="Georgia"/>
              </a:defRPr>
            </a:lvl6pPr>
            <a:lvl7pPr lvl="6" rtl="0">
              <a:spcBef>
                <a:spcPts val="0"/>
              </a:spcBef>
              <a:spcAft>
                <a:spcPts val="0"/>
              </a:spcAft>
              <a:buSzPts val="2400"/>
              <a:buFont typeface="Georgia"/>
              <a:buNone/>
              <a:defRPr sz="2400">
                <a:latin typeface="Georgia"/>
                <a:ea typeface="Georgia"/>
                <a:cs typeface="Georgia"/>
                <a:sym typeface="Georgia"/>
              </a:defRPr>
            </a:lvl7pPr>
            <a:lvl8pPr lvl="7" rtl="0">
              <a:spcBef>
                <a:spcPts val="0"/>
              </a:spcBef>
              <a:spcAft>
                <a:spcPts val="0"/>
              </a:spcAft>
              <a:buSzPts val="2400"/>
              <a:buFont typeface="Georgia"/>
              <a:buNone/>
              <a:defRPr sz="2400">
                <a:latin typeface="Georgia"/>
                <a:ea typeface="Georgia"/>
                <a:cs typeface="Georgia"/>
                <a:sym typeface="Georgia"/>
              </a:defRPr>
            </a:lvl8pPr>
            <a:lvl9pPr lvl="8" rtl="0">
              <a:spcBef>
                <a:spcPts val="0"/>
              </a:spcBef>
              <a:spcAft>
                <a:spcPts val="0"/>
              </a:spcAft>
              <a:buSzPts val="2400"/>
              <a:buFont typeface="Georgia"/>
              <a:buNone/>
              <a:defRPr sz="2400">
                <a:latin typeface="Georgia"/>
                <a:ea typeface="Georgia"/>
                <a:cs typeface="Georgia"/>
                <a:sym typeface="Georgia"/>
              </a:defRPr>
            </a:lvl9pPr>
          </a:lstStyle>
          <a:p/>
        </p:txBody>
      </p:sp>
      <p:cxnSp>
        <p:nvCxnSpPr>
          <p:cNvPr id="199" name="Google Shape;199;p34"/>
          <p:cNvCxnSpPr/>
          <p:nvPr/>
        </p:nvCxnSpPr>
        <p:spPr>
          <a:xfrm>
            <a:off x="4914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00" name="Google Shape;200;p34"/>
          <p:cNvSpPr txBox="1"/>
          <p:nvPr>
            <p:ph idx="2"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01" name="Google Shape;201;p34"/>
          <p:cNvPicPr preferRelativeResize="0"/>
          <p:nvPr/>
        </p:nvPicPr>
        <p:blipFill>
          <a:blip r:embed="rId2">
            <a:alphaModFix/>
          </a:blip>
          <a:stretch>
            <a:fillRect/>
          </a:stretch>
        </p:blipFill>
        <p:spPr>
          <a:xfrm>
            <a:off x="342900" y="4615237"/>
            <a:ext cx="1201607" cy="274600"/>
          </a:xfrm>
          <a:prstGeom prst="rect">
            <a:avLst/>
          </a:prstGeom>
          <a:noFill/>
          <a:ln>
            <a:noFill/>
          </a:ln>
        </p:spPr>
      </p:pic>
      <p:sp>
        <p:nvSpPr>
          <p:cNvPr id="202" name="Google Shape;202;p34"/>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lt1"/>
                </a:solidFill>
                <a:latin typeface="Roboto"/>
                <a:ea typeface="Roboto"/>
                <a:cs typeface="Roboto"/>
                <a:sym typeface="Roboto"/>
              </a:rPr>
              <a:t>‹#›</a:t>
            </a:fld>
            <a:endParaRPr b="1" i="0" sz="1400" u="none" cap="none" strike="noStrike">
              <a:solidFill>
                <a:schemeClr val="lt1"/>
              </a:solidFill>
              <a:latin typeface="Roboto"/>
              <a:ea typeface="Roboto"/>
              <a:cs typeface="Roboto"/>
              <a:sym typeface="Roboto"/>
            </a:endParaRPr>
          </a:p>
        </p:txBody>
      </p:sp>
    </p:spTree>
  </p:cSld>
  <p:clrMapOvr>
    <a:masterClrMapping/>
  </p:clrMapOvr>
  <p:extLst>
    <p:ext uri="{DCECCB84-F9BA-43D5-87BE-67443E8EF086}">
      <p15:sldGuideLst>
        <p15:guide id="1" pos="3078">
          <p15:clr>
            <a:srgbClr val="FBAE40"/>
          </p15:clr>
        </p15:guide>
        <p15:guide id="2" pos="55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One Photo_2 Lines">
  <p:cSld name="1_Title and Content_One Photo_2 Lines">
    <p:spTree>
      <p:nvGrpSpPr>
        <p:cNvPr id="203" name="Shape 203"/>
        <p:cNvGrpSpPr/>
        <p:nvPr/>
      </p:nvGrpSpPr>
      <p:grpSpPr>
        <a:xfrm>
          <a:off x="0" y="0"/>
          <a:ext cx="0" cy="0"/>
          <a:chOff x="0" y="0"/>
          <a:chExt cx="0" cy="0"/>
        </a:xfrm>
      </p:grpSpPr>
      <p:sp>
        <p:nvSpPr>
          <p:cNvPr id="204" name="Google Shape;204;p35"/>
          <p:cNvSpPr/>
          <p:nvPr/>
        </p:nvSpPr>
        <p:spPr>
          <a:xfrm>
            <a:off x="0" y="4410221"/>
            <a:ext cx="9144000" cy="733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5" name="Google Shape;205;p35"/>
          <p:cNvSpPr txBox="1"/>
          <p:nvPr>
            <p:ph type="title"/>
          </p:nvPr>
        </p:nvSpPr>
        <p:spPr>
          <a:xfrm>
            <a:off x="4829175" y="670871"/>
            <a:ext cx="3972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206" name="Google Shape;206;p35"/>
          <p:cNvCxnSpPr/>
          <p:nvPr/>
        </p:nvCxnSpPr>
        <p:spPr>
          <a:xfrm>
            <a:off x="4914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07" name="Google Shape;207;p35"/>
          <p:cNvSpPr txBox="1"/>
          <p:nvPr>
            <p:ph idx="1" type="body"/>
          </p:nvPr>
        </p:nvSpPr>
        <p:spPr>
          <a:xfrm>
            <a:off x="4829175" y="1792138"/>
            <a:ext cx="39720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08" name="Google Shape;208;p35"/>
          <p:cNvSpPr txBox="1"/>
          <p:nvPr>
            <p:ph idx="2"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09" name="Google Shape;209;p35"/>
          <p:cNvPicPr preferRelativeResize="0"/>
          <p:nvPr/>
        </p:nvPicPr>
        <p:blipFill>
          <a:blip r:embed="rId2">
            <a:alphaModFix/>
          </a:blip>
          <a:stretch>
            <a:fillRect/>
          </a:stretch>
        </p:blipFill>
        <p:spPr>
          <a:xfrm>
            <a:off x="342900" y="4615237"/>
            <a:ext cx="1201607" cy="274600"/>
          </a:xfrm>
          <a:prstGeom prst="rect">
            <a:avLst/>
          </a:prstGeom>
          <a:noFill/>
          <a:ln>
            <a:noFill/>
          </a:ln>
        </p:spPr>
      </p:pic>
      <p:sp>
        <p:nvSpPr>
          <p:cNvPr id="210" name="Google Shape;210;p35"/>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lt1"/>
                </a:solidFill>
                <a:latin typeface="Roboto"/>
                <a:ea typeface="Roboto"/>
                <a:cs typeface="Roboto"/>
                <a:sym typeface="Roboto"/>
              </a:rPr>
              <a:t>‹#›</a:t>
            </a:fld>
            <a:endParaRPr b="1" i="0" sz="1400" u="none" cap="none" strike="noStrike">
              <a:solidFill>
                <a:schemeClr val="lt1"/>
              </a:solidFill>
              <a:latin typeface="Roboto"/>
              <a:ea typeface="Roboto"/>
              <a:cs typeface="Roboto"/>
              <a:sym typeface="Roboto"/>
            </a:endParaRPr>
          </a:p>
        </p:txBody>
      </p:sp>
    </p:spTree>
  </p:cSld>
  <p:clrMapOvr>
    <a:masterClrMapping/>
  </p:clrMapOvr>
  <p:extLst>
    <p:ext uri="{DCECCB84-F9BA-43D5-87BE-67443E8EF086}">
      <p15:sldGuideLst>
        <p15:guide id="1" pos="3078">
          <p15:clr>
            <a:srgbClr val="FBAE40"/>
          </p15:clr>
        </p15:guide>
        <p15:guide id="2" pos="55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One Photo_3 Lines">
  <p:cSld name="1_Title and Content_One Photo_3 Lines">
    <p:spTree>
      <p:nvGrpSpPr>
        <p:cNvPr id="211" name="Shape 211"/>
        <p:cNvGrpSpPr/>
        <p:nvPr/>
      </p:nvGrpSpPr>
      <p:grpSpPr>
        <a:xfrm>
          <a:off x="0" y="0"/>
          <a:ext cx="0" cy="0"/>
          <a:chOff x="0" y="0"/>
          <a:chExt cx="0" cy="0"/>
        </a:xfrm>
      </p:grpSpPr>
      <p:sp>
        <p:nvSpPr>
          <p:cNvPr id="212" name="Google Shape;212;p36"/>
          <p:cNvSpPr/>
          <p:nvPr/>
        </p:nvSpPr>
        <p:spPr>
          <a:xfrm>
            <a:off x="0" y="4410221"/>
            <a:ext cx="9144000" cy="733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3" name="Google Shape;213;p36"/>
          <p:cNvSpPr txBox="1"/>
          <p:nvPr>
            <p:ph type="title"/>
          </p:nvPr>
        </p:nvSpPr>
        <p:spPr>
          <a:xfrm>
            <a:off x="4827640" y="670871"/>
            <a:ext cx="39735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Georgia"/>
              <a:buNone/>
              <a:defRPr sz="2000">
                <a:latin typeface="Georgia"/>
                <a:ea typeface="Georgia"/>
                <a:cs typeface="Georgia"/>
                <a:sym typeface="Georgia"/>
              </a:defRPr>
            </a:lvl2pPr>
            <a:lvl3pPr lvl="2" rtl="0">
              <a:spcBef>
                <a:spcPts val="0"/>
              </a:spcBef>
              <a:spcAft>
                <a:spcPts val="0"/>
              </a:spcAft>
              <a:buSzPts val="2000"/>
              <a:buFont typeface="Georgia"/>
              <a:buNone/>
              <a:defRPr sz="2000">
                <a:latin typeface="Georgia"/>
                <a:ea typeface="Georgia"/>
                <a:cs typeface="Georgia"/>
                <a:sym typeface="Georgia"/>
              </a:defRPr>
            </a:lvl3pPr>
            <a:lvl4pPr lvl="3" rtl="0">
              <a:spcBef>
                <a:spcPts val="0"/>
              </a:spcBef>
              <a:spcAft>
                <a:spcPts val="0"/>
              </a:spcAft>
              <a:buSzPts val="2000"/>
              <a:buFont typeface="Georgia"/>
              <a:buNone/>
              <a:defRPr sz="2000">
                <a:latin typeface="Georgia"/>
                <a:ea typeface="Georgia"/>
                <a:cs typeface="Georgia"/>
                <a:sym typeface="Georgia"/>
              </a:defRPr>
            </a:lvl4pPr>
            <a:lvl5pPr lvl="4" rtl="0">
              <a:spcBef>
                <a:spcPts val="0"/>
              </a:spcBef>
              <a:spcAft>
                <a:spcPts val="0"/>
              </a:spcAft>
              <a:buSzPts val="2000"/>
              <a:buFont typeface="Georgia"/>
              <a:buNone/>
              <a:defRPr sz="2000">
                <a:latin typeface="Georgia"/>
                <a:ea typeface="Georgia"/>
                <a:cs typeface="Georgia"/>
                <a:sym typeface="Georgia"/>
              </a:defRPr>
            </a:lvl5pPr>
            <a:lvl6pPr lvl="5" rtl="0">
              <a:spcBef>
                <a:spcPts val="0"/>
              </a:spcBef>
              <a:spcAft>
                <a:spcPts val="0"/>
              </a:spcAft>
              <a:buSzPts val="2000"/>
              <a:buFont typeface="Georgia"/>
              <a:buNone/>
              <a:defRPr sz="2000">
                <a:latin typeface="Georgia"/>
                <a:ea typeface="Georgia"/>
                <a:cs typeface="Georgia"/>
                <a:sym typeface="Georgia"/>
              </a:defRPr>
            </a:lvl6pPr>
            <a:lvl7pPr lvl="6" rtl="0">
              <a:spcBef>
                <a:spcPts val="0"/>
              </a:spcBef>
              <a:spcAft>
                <a:spcPts val="0"/>
              </a:spcAft>
              <a:buSzPts val="2000"/>
              <a:buFont typeface="Georgia"/>
              <a:buNone/>
              <a:defRPr sz="2000">
                <a:latin typeface="Georgia"/>
                <a:ea typeface="Georgia"/>
                <a:cs typeface="Georgia"/>
                <a:sym typeface="Georgia"/>
              </a:defRPr>
            </a:lvl7pPr>
            <a:lvl8pPr lvl="7" rtl="0">
              <a:spcBef>
                <a:spcPts val="0"/>
              </a:spcBef>
              <a:spcAft>
                <a:spcPts val="0"/>
              </a:spcAft>
              <a:buSzPts val="2000"/>
              <a:buFont typeface="Georgia"/>
              <a:buNone/>
              <a:defRPr sz="2000">
                <a:latin typeface="Georgia"/>
                <a:ea typeface="Georgia"/>
                <a:cs typeface="Georgia"/>
                <a:sym typeface="Georgia"/>
              </a:defRPr>
            </a:lvl8pPr>
            <a:lvl9pPr lvl="8" rtl="0">
              <a:spcBef>
                <a:spcPts val="0"/>
              </a:spcBef>
              <a:spcAft>
                <a:spcPts val="0"/>
              </a:spcAft>
              <a:buSzPts val="2000"/>
              <a:buFont typeface="Georgia"/>
              <a:buNone/>
              <a:defRPr sz="2000">
                <a:latin typeface="Georgia"/>
                <a:ea typeface="Georgia"/>
                <a:cs typeface="Georgia"/>
                <a:sym typeface="Georgia"/>
              </a:defRPr>
            </a:lvl9pPr>
          </a:lstStyle>
          <a:p/>
        </p:txBody>
      </p:sp>
      <p:cxnSp>
        <p:nvCxnSpPr>
          <p:cNvPr id="214" name="Google Shape;214;p36"/>
          <p:cNvCxnSpPr/>
          <p:nvPr/>
        </p:nvCxnSpPr>
        <p:spPr>
          <a:xfrm>
            <a:off x="4913365"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15" name="Google Shape;215;p36"/>
          <p:cNvSpPr txBox="1"/>
          <p:nvPr>
            <p:ph idx="1" type="body"/>
          </p:nvPr>
        </p:nvSpPr>
        <p:spPr>
          <a:xfrm>
            <a:off x="4827640" y="2031520"/>
            <a:ext cx="39735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16" name="Google Shape;216;p36"/>
          <p:cNvSpPr txBox="1"/>
          <p:nvPr>
            <p:ph idx="2"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17" name="Google Shape;217;p36"/>
          <p:cNvPicPr preferRelativeResize="0"/>
          <p:nvPr/>
        </p:nvPicPr>
        <p:blipFill>
          <a:blip r:embed="rId2">
            <a:alphaModFix/>
          </a:blip>
          <a:stretch>
            <a:fillRect/>
          </a:stretch>
        </p:blipFill>
        <p:spPr>
          <a:xfrm>
            <a:off x="342900" y="4615237"/>
            <a:ext cx="1201607" cy="274600"/>
          </a:xfrm>
          <a:prstGeom prst="rect">
            <a:avLst/>
          </a:prstGeom>
          <a:noFill/>
          <a:ln>
            <a:noFill/>
          </a:ln>
        </p:spPr>
      </p:pic>
      <p:sp>
        <p:nvSpPr>
          <p:cNvPr id="218" name="Google Shape;218;p36"/>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 sz="1200" u="none" cap="none" strike="noStrike">
                <a:solidFill>
                  <a:schemeClr val="lt1"/>
                </a:solidFill>
                <a:latin typeface="Roboto"/>
                <a:ea typeface="Roboto"/>
                <a:cs typeface="Roboto"/>
                <a:sym typeface="Roboto"/>
              </a:rPr>
              <a:t>‹#›</a:t>
            </a:fld>
            <a:endParaRPr b="1" i="0" sz="1400" u="none" cap="none" strike="noStrike">
              <a:solidFill>
                <a:schemeClr val="lt1"/>
              </a:solidFill>
              <a:latin typeface="Roboto"/>
              <a:ea typeface="Roboto"/>
              <a:cs typeface="Roboto"/>
              <a:sym typeface="Roboto"/>
            </a:endParaRPr>
          </a:p>
        </p:txBody>
      </p:sp>
    </p:spTree>
  </p:cSld>
  <p:clrMapOvr>
    <a:masterClrMapping/>
  </p:clrMapOvr>
  <p:extLst>
    <p:ext uri="{DCECCB84-F9BA-43D5-87BE-67443E8EF086}">
      <p15:sldGuideLst>
        <p15:guide id="1" pos="3078">
          <p15:clr>
            <a:srgbClr val="FBAE40"/>
          </p15:clr>
        </p15:guide>
        <p15:guide id="2" pos="55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Two Photo_1 Line">
  <p:cSld name="Title and Content_Two Photo_1 Line">
    <p:spTree>
      <p:nvGrpSpPr>
        <p:cNvPr id="219" name="Shape 219"/>
        <p:cNvGrpSpPr/>
        <p:nvPr/>
      </p:nvGrpSpPr>
      <p:grpSpPr>
        <a:xfrm>
          <a:off x="0" y="0"/>
          <a:ext cx="0" cy="0"/>
          <a:chOff x="0" y="0"/>
          <a:chExt cx="0" cy="0"/>
        </a:xfrm>
      </p:grpSpPr>
      <p:sp>
        <p:nvSpPr>
          <p:cNvPr id="220" name="Google Shape;220;p37"/>
          <p:cNvSpPr txBox="1"/>
          <p:nvPr>
            <p:ph idx="1" type="body"/>
          </p:nvPr>
        </p:nvSpPr>
        <p:spPr>
          <a:xfrm>
            <a:off x="257175" y="1550194"/>
            <a:ext cx="4029000" cy="2736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21" name="Google Shape;221;p37"/>
          <p:cNvSpPr txBox="1"/>
          <p:nvPr>
            <p:ph type="title"/>
          </p:nvPr>
        </p:nvSpPr>
        <p:spPr>
          <a:xfrm>
            <a:off x="257175" y="670871"/>
            <a:ext cx="4029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cxnSp>
        <p:nvCxnSpPr>
          <p:cNvPr id="222" name="Google Shape;222;p37"/>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23" name="Google Shape;223;p37"/>
          <p:cNvSpPr txBox="1"/>
          <p:nvPr>
            <p:ph idx="2" type="body"/>
          </p:nvPr>
        </p:nvSpPr>
        <p:spPr>
          <a:xfrm>
            <a:off x="257175" y="107525"/>
            <a:ext cx="4029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24" name="Google Shape;224;p37"/>
          <p:cNvPicPr preferRelativeResize="0"/>
          <p:nvPr/>
        </p:nvPicPr>
        <p:blipFill>
          <a:blip r:embed="rId2">
            <a:alphaModFix/>
          </a:blip>
          <a:stretch>
            <a:fillRect/>
          </a:stretch>
        </p:blipFill>
        <p:spPr>
          <a:xfrm>
            <a:off x="342900" y="4615214"/>
            <a:ext cx="1201598" cy="274613"/>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7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Two Photo_2 Lines">
  <p:cSld name="Title and Content_Two Photo_2 Lines">
    <p:spTree>
      <p:nvGrpSpPr>
        <p:cNvPr id="225" name="Shape 225"/>
        <p:cNvGrpSpPr/>
        <p:nvPr/>
      </p:nvGrpSpPr>
      <p:grpSpPr>
        <a:xfrm>
          <a:off x="0" y="0"/>
          <a:ext cx="0" cy="0"/>
          <a:chOff x="0" y="0"/>
          <a:chExt cx="0" cy="0"/>
        </a:xfrm>
      </p:grpSpPr>
      <p:sp>
        <p:nvSpPr>
          <p:cNvPr id="226" name="Google Shape;226;p38"/>
          <p:cNvSpPr txBox="1"/>
          <p:nvPr>
            <p:ph type="title"/>
          </p:nvPr>
        </p:nvSpPr>
        <p:spPr>
          <a:xfrm>
            <a:off x="257175" y="670871"/>
            <a:ext cx="4029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cxnSp>
        <p:nvCxnSpPr>
          <p:cNvPr id="227" name="Google Shape;227;p38"/>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28" name="Google Shape;228;p38"/>
          <p:cNvSpPr txBox="1"/>
          <p:nvPr>
            <p:ph idx="1" type="body"/>
          </p:nvPr>
        </p:nvSpPr>
        <p:spPr>
          <a:xfrm>
            <a:off x="257175" y="1792138"/>
            <a:ext cx="40290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29" name="Google Shape;229;p38"/>
          <p:cNvSpPr txBox="1"/>
          <p:nvPr>
            <p:ph idx="2" type="body"/>
          </p:nvPr>
        </p:nvSpPr>
        <p:spPr>
          <a:xfrm>
            <a:off x="257175" y="107525"/>
            <a:ext cx="4029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30" name="Google Shape;230;p38"/>
          <p:cNvPicPr preferRelativeResize="0"/>
          <p:nvPr/>
        </p:nvPicPr>
        <p:blipFill>
          <a:blip r:embed="rId2">
            <a:alphaModFix/>
          </a:blip>
          <a:stretch>
            <a:fillRect/>
          </a:stretch>
        </p:blipFill>
        <p:spPr>
          <a:xfrm>
            <a:off x="342900" y="4615214"/>
            <a:ext cx="1201598" cy="274613"/>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7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Two Photo_3 Lines">
  <p:cSld name="Title and Content_Two Photo_3 Lines">
    <p:spTree>
      <p:nvGrpSpPr>
        <p:cNvPr id="231" name="Shape 231"/>
        <p:cNvGrpSpPr/>
        <p:nvPr/>
      </p:nvGrpSpPr>
      <p:grpSpPr>
        <a:xfrm>
          <a:off x="0" y="0"/>
          <a:ext cx="0" cy="0"/>
          <a:chOff x="0" y="0"/>
          <a:chExt cx="0" cy="0"/>
        </a:xfrm>
      </p:grpSpPr>
      <p:sp>
        <p:nvSpPr>
          <p:cNvPr id="232" name="Google Shape;232;p39"/>
          <p:cNvSpPr txBox="1"/>
          <p:nvPr>
            <p:ph type="title"/>
          </p:nvPr>
        </p:nvSpPr>
        <p:spPr>
          <a:xfrm>
            <a:off x="257175" y="670871"/>
            <a:ext cx="40290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Frank Ruhl Libre"/>
              <a:buNone/>
              <a:defRPr sz="2000">
                <a:latin typeface="Frank Ruhl Libre"/>
                <a:ea typeface="Frank Ruhl Libre"/>
                <a:cs typeface="Frank Ruhl Libre"/>
                <a:sym typeface="Frank Ruhl Libre"/>
              </a:defRPr>
            </a:lvl2pPr>
            <a:lvl3pPr lvl="2" rtl="0">
              <a:spcBef>
                <a:spcPts val="0"/>
              </a:spcBef>
              <a:spcAft>
                <a:spcPts val="0"/>
              </a:spcAft>
              <a:buSzPts val="2000"/>
              <a:buFont typeface="Frank Ruhl Libre"/>
              <a:buNone/>
              <a:defRPr sz="2000">
                <a:latin typeface="Frank Ruhl Libre"/>
                <a:ea typeface="Frank Ruhl Libre"/>
                <a:cs typeface="Frank Ruhl Libre"/>
                <a:sym typeface="Frank Ruhl Libre"/>
              </a:defRPr>
            </a:lvl3pPr>
            <a:lvl4pPr lvl="3" rtl="0">
              <a:spcBef>
                <a:spcPts val="0"/>
              </a:spcBef>
              <a:spcAft>
                <a:spcPts val="0"/>
              </a:spcAft>
              <a:buSzPts val="2000"/>
              <a:buFont typeface="Frank Ruhl Libre"/>
              <a:buNone/>
              <a:defRPr sz="2000">
                <a:latin typeface="Frank Ruhl Libre"/>
                <a:ea typeface="Frank Ruhl Libre"/>
                <a:cs typeface="Frank Ruhl Libre"/>
                <a:sym typeface="Frank Ruhl Libre"/>
              </a:defRPr>
            </a:lvl4pPr>
            <a:lvl5pPr lvl="4" rtl="0">
              <a:spcBef>
                <a:spcPts val="0"/>
              </a:spcBef>
              <a:spcAft>
                <a:spcPts val="0"/>
              </a:spcAft>
              <a:buSzPts val="2000"/>
              <a:buFont typeface="Frank Ruhl Libre"/>
              <a:buNone/>
              <a:defRPr sz="2000">
                <a:latin typeface="Frank Ruhl Libre"/>
                <a:ea typeface="Frank Ruhl Libre"/>
                <a:cs typeface="Frank Ruhl Libre"/>
                <a:sym typeface="Frank Ruhl Libre"/>
              </a:defRPr>
            </a:lvl5pPr>
            <a:lvl6pPr lvl="5" rtl="0">
              <a:spcBef>
                <a:spcPts val="0"/>
              </a:spcBef>
              <a:spcAft>
                <a:spcPts val="0"/>
              </a:spcAft>
              <a:buSzPts val="2000"/>
              <a:buFont typeface="Frank Ruhl Libre"/>
              <a:buNone/>
              <a:defRPr sz="2000">
                <a:latin typeface="Frank Ruhl Libre"/>
                <a:ea typeface="Frank Ruhl Libre"/>
                <a:cs typeface="Frank Ruhl Libre"/>
                <a:sym typeface="Frank Ruhl Libre"/>
              </a:defRPr>
            </a:lvl6pPr>
            <a:lvl7pPr lvl="6" rtl="0">
              <a:spcBef>
                <a:spcPts val="0"/>
              </a:spcBef>
              <a:spcAft>
                <a:spcPts val="0"/>
              </a:spcAft>
              <a:buSzPts val="2000"/>
              <a:buFont typeface="Frank Ruhl Libre"/>
              <a:buNone/>
              <a:defRPr sz="2000">
                <a:latin typeface="Frank Ruhl Libre"/>
                <a:ea typeface="Frank Ruhl Libre"/>
                <a:cs typeface="Frank Ruhl Libre"/>
                <a:sym typeface="Frank Ruhl Libre"/>
              </a:defRPr>
            </a:lvl7pPr>
            <a:lvl8pPr lvl="7" rtl="0">
              <a:spcBef>
                <a:spcPts val="0"/>
              </a:spcBef>
              <a:spcAft>
                <a:spcPts val="0"/>
              </a:spcAft>
              <a:buSzPts val="2000"/>
              <a:buFont typeface="Frank Ruhl Libre"/>
              <a:buNone/>
              <a:defRPr sz="2000">
                <a:latin typeface="Frank Ruhl Libre"/>
                <a:ea typeface="Frank Ruhl Libre"/>
                <a:cs typeface="Frank Ruhl Libre"/>
                <a:sym typeface="Frank Ruhl Libre"/>
              </a:defRPr>
            </a:lvl8pPr>
            <a:lvl9pPr lvl="8" rtl="0">
              <a:spcBef>
                <a:spcPts val="0"/>
              </a:spcBef>
              <a:spcAft>
                <a:spcPts val="0"/>
              </a:spcAft>
              <a:buSzPts val="2000"/>
              <a:buFont typeface="Frank Ruhl Libre"/>
              <a:buNone/>
              <a:defRPr sz="2000">
                <a:latin typeface="Frank Ruhl Libre"/>
                <a:ea typeface="Frank Ruhl Libre"/>
                <a:cs typeface="Frank Ruhl Libre"/>
                <a:sym typeface="Frank Ruhl Libre"/>
              </a:defRPr>
            </a:lvl9pPr>
          </a:lstStyle>
          <a:p/>
        </p:txBody>
      </p:sp>
      <p:cxnSp>
        <p:nvCxnSpPr>
          <p:cNvPr id="233" name="Google Shape;233;p39"/>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34" name="Google Shape;234;p39"/>
          <p:cNvSpPr txBox="1"/>
          <p:nvPr>
            <p:ph idx="1" type="body"/>
          </p:nvPr>
        </p:nvSpPr>
        <p:spPr>
          <a:xfrm>
            <a:off x="257175" y="2031520"/>
            <a:ext cx="40290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35" name="Google Shape;235;p39"/>
          <p:cNvSpPr txBox="1"/>
          <p:nvPr>
            <p:ph idx="2" type="body"/>
          </p:nvPr>
        </p:nvSpPr>
        <p:spPr>
          <a:xfrm>
            <a:off x="257175" y="107525"/>
            <a:ext cx="4029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36" name="Google Shape;236;p39"/>
          <p:cNvPicPr preferRelativeResize="0"/>
          <p:nvPr/>
        </p:nvPicPr>
        <p:blipFill>
          <a:blip r:embed="rId2">
            <a:alphaModFix/>
          </a:blip>
          <a:stretch>
            <a:fillRect/>
          </a:stretch>
        </p:blipFill>
        <p:spPr>
          <a:xfrm>
            <a:off x="342900" y="4615214"/>
            <a:ext cx="1201598" cy="274613"/>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7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ne Photo with Content_1 Line">
  <p:cSld name="Title and Content_One Photo with Content_1 Line">
    <p:spTree>
      <p:nvGrpSpPr>
        <p:cNvPr id="237" name="Shape 237"/>
        <p:cNvGrpSpPr/>
        <p:nvPr/>
      </p:nvGrpSpPr>
      <p:grpSpPr>
        <a:xfrm>
          <a:off x="0" y="0"/>
          <a:ext cx="0" cy="0"/>
          <a:chOff x="0" y="0"/>
          <a:chExt cx="0" cy="0"/>
        </a:xfrm>
      </p:grpSpPr>
      <p:sp>
        <p:nvSpPr>
          <p:cNvPr id="238" name="Google Shape;238;p40"/>
          <p:cNvSpPr/>
          <p:nvPr/>
        </p:nvSpPr>
        <p:spPr>
          <a:xfrm>
            <a:off x="0" y="2578429"/>
            <a:ext cx="4572000" cy="2565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9" name="Google Shape;239;p40"/>
          <p:cNvSpPr txBox="1"/>
          <p:nvPr>
            <p:ph idx="1" type="body"/>
          </p:nvPr>
        </p:nvSpPr>
        <p:spPr>
          <a:xfrm>
            <a:off x="344384" y="2916877"/>
            <a:ext cx="3906900" cy="1883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5000"/>
              </a:lnSpc>
              <a:spcBef>
                <a:spcPts val="800"/>
              </a:spcBef>
              <a:spcAft>
                <a:spcPts val="0"/>
              </a:spcAft>
              <a:buClr>
                <a:srgbClr val="FFFFFF"/>
              </a:buClr>
              <a:buSzPts val="1400"/>
              <a:buFont typeface="Frank Ruhl Libre"/>
              <a:buNone/>
              <a:defRPr b="1" i="0" u="none" cap="none" strike="noStrike">
                <a:solidFill>
                  <a:srgbClr val="FFFFFF"/>
                </a:solidFill>
                <a:latin typeface="Frank Ruhl Libre"/>
                <a:ea typeface="Frank Ruhl Libre"/>
                <a:cs typeface="Frank Ruhl Libre"/>
                <a:sym typeface="Frank Ruhl Libre"/>
              </a:defRPr>
            </a:lvl1pPr>
            <a:lvl2pPr indent="-317500" lvl="1" marL="9144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2pPr>
            <a:lvl3pPr indent="-317500" lvl="2" marL="13716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3pPr>
            <a:lvl4pPr indent="-317500" lvl="3" marL="18288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4pPr>
            <a:lvl5pPr indent="-317500" lvl="4" marL="22860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5pPr>
            <a:lvl6pPr indent="-317500" lvl="5" marL="27432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6pPr>
            <a:lvl7pPr indent="-317500" lvl="6" marL="32004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7pPr>
            <a:lvl8pPr indent="-317500" lvl="7" marL="36576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8pPr>
            <a:lvl9pPr indent="-317500" lvl="8" marL="41148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9pPr>
          </a:lstStyle>
          <a:p/>
        </p:txBody>
      </p:sp>
      <p:sp>
        <p:nvSpPr>
          <p:cNvPr id="240" name="Google Shape;240;p40"/>
          <p:cNvSpPr txBox="1"/>
          <p:nvPr>
            <p:ph idx="2" type="body"/>
          </p:nvPr>
        </p:nvSpPr>
        <p:spPr>
          <a:xfrm>
            <a:off x="4829175" y="1550194"/>
            <a:ext cx="3972000" cy="2736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41" name="Google Shape;241;p40"/>
          <p:cNvSpPr txBox="1"/>
          <p:nvPr>
            <p:ph type="title"/>
          </p:nvPr>
        </p:nvSpPr>
        <p:spPr>
          <a:xfrm>
            <a:off x="4829175" y="670871"/>
            <a:ext cx="3972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242" name="Google Shape;242;p40"/>
          <p:cNvCxnSpPr/>
          <p:nvPr/>
        </p:nvCxnSpPr>
        <p:spPr>
          <a:xfrm>
            <a:off x="4914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43" name="Google Shape;243;p40"/>
          <p:cNvSpPr txBox="1"/>
          <p:nvPr>
            <p:ph idx="3"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244" name="Google Shape;244;p40"/>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ne Photo with Content_2 Lines">
  <p:cSld name="Title and Content_One Photo with Content_2 Lines">
    <p:spTree>
      <p:nvGrpSpPr>
        <p:cNvPr id="245" name="Shape 245"/>
        <p:cNvGrpSpPr/>
        <p:nvPr/>
      </p:nvGrpSpPr>
      <p:grpSpPr>
        <a:xfrm>
          <a:off x="0" y="0"/>
          <a:ext cx="0" cy="0"/>
          <a:chOff x="0" y="0"/>
          <a:chExt cx="0" cy="0"/>
        </a:xfrm>
      </p:grpSpPr>
      <p:sp>
        <p:nvSpPr>
          <p:cNvPr id="246" name="Google Shape;246;p41"/>
          <p:cNvSpPr/>
          <p:nvPr/>
        </p:nvSpPr>
        <p:spPr>
          <a:xfrm>
            <a:off x="0" y="2578429"/>
            <a:ext cx="4572000" cy="2565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7" name="Google Shape;247;p41"/>
          <p:cNvSpPr txBox="1"/>
          <p:nvPr>
            <p:ph idx="1" type="body"/>
          </p:nvPr>
        </p:nvSpPr>
        <p:spPr>
          <a:xfrm>
            <a:off x="344384" y="2916877"/>
            <a:ext cx="3906900" cy="1883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5000"/>
              </a:lnSpc>
              <a:spcBef>
                <a:spcPts val="800"/>
              </a:spcBef>
              <a:spcAft>
                <a:spcPts val="0"/>
              </a:spcAft>
              <a:buClr>
                <a:srgbClr val="FFFFFF"/>
              </a:buClr>
              <a:buSzPts val="1400"/>
              <a:buFont typeface="Frank Ruhl Libre"/>
              <a:buNone/>
              <a:defRPr b="1" i="0" u="none" cap="none" strike="noStrike">
                <a:solidFill>
                  <a:srgbClr val="FFFFFF"/>
                </a:solidFill>
                <a:latin typeface="Frank Ruhl Libre"/>
                <a:ea typeface="Frank Ruhl Libre"/>
                <a:cs typeface="Frank Ruhl Libre"/>
                <a:sym typeface="Frank Ruhl Libre"/>
              </a:defRPr>
            </a:lvl1pPr>
            <a:lvl2pPr indent="-317500" lvl="1" marL="9144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2pPr>
            <a:lvl3pPr indent="-317500" lvl="2" marL="13716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3pPr>
            <a:lvl4pPr indent="-317500" lvl="3" marL="18288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4pPr>
            <a:lvl5pPr indent="-317500" lvl="4" marL="22860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5pPr>
            <a:lvl6pPr indent="-317500" lvl="5" marL="27432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6pPr>
            <a:lvl7pPr indent="-317500" lvl="6" marL="32004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7pPr>
            <a:lvl8pPr indent="-317500" lvl="7" marL="36576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8pPr>
            <a:lvl9pPr indent="-317500" lvl="8" marL="41148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9pPr>
          </a:lstStyle>
          <a:p/>
        </p:txBody>
      </p:sp>
      <p:sp>
        <p:nvSpPr>
          <p:cNvPr id="248" name="Google Shape;248;p41"/>
          <p:cNvSpPr txBox="1"/>
          <p:nvPr>
            <p:ph type="title"/>
          </p:nvPr>
        </p:nvSpPr>
        <p:spPr>
          <a:xfrm>
            <a:off x="4829175" y="670871"/>
            <a:ext cx="3972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249" name="Google Shape;249;p41"/>
          <p:cNvCxnSpPr/>
          <p:nvPr/>
        </p:nvCxnSpPr>
        <p:spPr>
          <a:xfrm>
            <a:off x="4914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50" name="Google Shape;250;p41"/>
          <p:cNvSpPr txBox="1"/>
          <p:nvPr>
            <p:ph idx="2" type="body"/>
          </p:nvPr>
        </p:nvSpPr>
        <p:spPr>
          <a:xfrm>
            <a:off x="4829175" y="1792138"/>
            <a:ext cx="39720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51" name="Google Shape;251;p41"/>
          <p:cNvSpPr txBox="1"/>
          <p:nvPr>
            <p:ph idx="3"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252" name="Google Shape;252;p41"/>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ne Photo with Content_3 Lines">
  <p:cSld name="Title and Content_One Photo with Content_3 Lines">
    <p:spTree>
      <p:nvGrpSpPr>
        <p:cNvPr id="253" name="Shape 253"/>
        <p:cNvGrpSpPr/>
        <p:nvPr/>
      </p:nvGrpSpPr>
      <p:grpSpPr>
        <a:xfrm>
          <a:off x="0" y="0"/>
          <a:ext cx="0" cy="0"/>
          <a:chOff x="0" y="0"/>
          <a:chExt cx="0" cy="0"/>
        </a:xfrm>
      </p:grpSpPr>
      <p:sp>
        <p:nvSpPr>
          <p:cNvPr id="254" name="Google Shape;254;p42"/>
          <p:cNvSpPr/>
          <p:nvPr/>
        </p:nvSpPr>
        <p:spPr>
          <a:xfrm>
            <a:off x="0" y="2578429"/>
            <a:ext cx="4572000" cy="25650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5" name="Google Shape;255;p42"/>
          <p:cNvSpPr txBox="1"/>
          <p:nvPr>
            <p:ph idx="1" type="body"/>
          </p:nvPr>
        </p:nvSpPr>
        <p:spPr>
          <a:xfrm>
            <a:off x="344384" y="2916877"/>
            <a:ext cx="3906900" cy="1883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15000"/>
              </a:lnSpc>
              <a:spcBef>
                <a:spcPts val="800"/>
              </a:spcBef>
              <a:spcAft>
                <a:spcPts val="0"/>
              </a:spcAft>
              <a:buClr>
                <a:srgbClr val="FFFFFF"/>
              </a:buClr>
              <a:buSzPts val="1400"/>
              <a:buFont typeface="Frank Ruhl Libre"/>
              <a:buNone/>
              <a:defRPr b="1" i="0" u="none" cap="none" strike="noStrike">
                <a:solidFill>
                  <a:srgbClr val="FFFFFF"/>
                </a:solidFill>
                <a:latin typeface="Frank Ruhl Libre"/>
                <a:ea typeface="Frank Ruhl Libre"/>
                <a:cs typeface="Frank Ruhl Libre"/>
                <a:sym typeface="Frank Ruhl Libre"/>
              </a:defRPr>
            </a:lvl1pPr>
            <a:lvl2pPr indent="-317500" lvl="1" marL="9144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2pPr>
            <a:lvl3pPr indent="-317500" lvl="2" marL="13716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3pPr>
            <a:lvl4pPr indent="-317500" lvl="3" marL="18288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4pPr>
            <a:lvl5pPr indent="-317500" lvl="4" marL="22860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5pPr>
            <a:lvl6pPr indent="-317500" lvl="5" marL="27432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6pPr>
            <a:lvl7pPr indent="-317500" lvl="6" marL="32004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7pPr>
            <a:lvl8pPr indent="-317500" lvl="7" marL="36576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8pPr>
            <a:lvl9pPr indent="-317500" lvl="8" marL="4114800" marR="0" rtl="0" algn="l">
              <a:lnSpc>
                <a:spcPct val="115000"/>
              </a:lnSpc>
              <a:spcBef>
                <a:spcPts val="400"/>
              </a:spcBef>
              <a:spcAft>
                <a:spcPts val="0"/>
              </a:spcAft>
              <a:buClr>
                <a:srgbClr val="FFFFFF"/>
              </a:buClr>
              <a:buSzPts val="1400"/>
              <a:buFont typeface="Frank Ruhl Libre"/>
              <a:buChar char="•"/>
              <a:defRPr i="0" u="none" cap="none" strike="noStrike">
                <a:solidFill>
                  <a:srgbClr val="FFFFFF"/>
                </a:solidFill>
                <a:latin typeface="Frank Ruhl Libre"/>
                <a:ea typeface="Frank Ruhl Libre"/>
                <a:cs typeface="Frank Ruhl Libre"/>
                <a:sym typeface="Frank Ruhl Libre"/>
              </a:defRPr>
            </a:lvl9pPr>
          </a:lstStyle>
          <a:p/>
        </p:txBody>
      </p:sp>
      <p:sp>
        <p:nvSpPr>
          <p:cNvPr id="256" name="Google Shape;256;p42"/>
          <p:cNvSpPr txBox="1"/>
          <p:nvPr>
            <p:ph type="title"/>
          </p:nvPr>
        </p:nvSpPr>
        <p:spPr>
          <a:xfrm>
            <a:off x="4827640" y="670871"/>
            <a:ext cx="39735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Frank Ruhl Libre"/>
              <a:buNone/>
              <a:defRPr sz="2000">
                <a:latin typeface="Frank Ruhl Libre"/>
                <a:ea typeface="Frank Ruhl Libre"/>
                <a:cs typeface="Frank Ruhl Libre"/>
                <a:sym typeface="Frank Ruhl Libre"/>
              </a:defRPr>
            </a:lvl2pPr>
            <a:lvl3pPr lvl="2" rtl="0">
              <a:spcBef>
                <a:spcPts val="0"/>
              </a:spcBef>
              <a:spcAft>
                <a:spcPts val="0"/>
              </a:spcAft>
              <a:buSzPts val="2000"/>
              <a:buFont typeface="Frank Ruhl Libre"/>
              <a:buNone/>
              <a:defRPr sz="2000">
                <a:latin typeface="Frank Ruhl Libre"/>
                <a:ea typeface="Frank Ruhl Libre"/>
                <a:cs typeface="Frank Ruhl Libre"/>
                <a:sym typeface="Frank Ruhl Libre"/>
              </a:defRPr>
            </a:lvl3pPr>
            <a:lvl4pPr lvl="3" rtl="0">
              <a:spcBef>
                <a:spcPts val="0"/>
              </a:spcBef>
              <a:spcAft>
                <a:spcPts val="0"/>
              </a:spcAft>
              <a:buSzPts val="2000"/>
              <a:buFont typeface="Frank Ruhl Libre"/>
              <a:buNone/>
              <a:defRPr sz="2000">
                <a:latin typeface="Frank Ruhl Libre"/>
                <a:ea typeface="Frank Ruhl Libre"/>
                <a:cs typeface="Frank Ruhl Libre"/>
                <a:sym typeface="Frank Ruhl Libre"/>
              </a:defRPr>
            </a:lvl4pPr>
            <a:lvl5pPr lvl="4" rtl="0">
              <a:spcBef>
                <a:spcPts val="0"/>
              </a:spcBef>
              <a:spcAft>
                <a:spcPts val="0"/>
              </a:spcAft>
              <a:buSzPts val="2000"/>
              <a:buFont typeface="Frank Ruhl Libre"/>
              <a:buNone/>
              <a:defRPr sz="2000">
                <a:latin typeface="Frank Ruhl Libre"/>
                <a:ea typeface="Frank Ruhl Libre"/>
                <a:cs typeface="Frank Ruhl Libre"/>
                <a:sym typeface="Frank Ruhl Libre"/>
              </a:defRPr>
            </a:lvl5pPr>
            <a:lvl6pPr lvl="5" rtl="0">
              <a:spcBef>
                <a:spcPts val="0"/>
              </a:spcBef>
              <a:spcAft>
                <a:spcPts val="0"/>
              </a:spcAft>
              <a:buSzPts val="2000"/>
              <a:buFont typeface="Frank Ruhl Libre"/>
              <a:buNone/>
              <a:defRPr sz="2000">
                <a:latin typeface="Frank Ruhl Libre"/>
                <a:ea typeface="Frank Ruhl Libre"/>
                <a:cs typeface="Frank Ruhl Libre"/>
                <a:sym typeface="Frank Ruhl Libre"/>
              </a:defRPr>
            </a:lvl6pPr>
            <a:lvl7pPr lvl="6" rtl="0">
              <a:spcBef>
                <a:spcPts val="0"/>
              </a:spcBef>
              <a:spcAft>
                <a:spcPts val="0"/>
              </a:spcAft>
              <a:buSzPts val="2000"/>
              <a:buFont typeface="Frank Ruhl Libre"/>
              <a:buNone/>
              <a:defRPr sz="2000">
                <a:latin typeface="Frank Ruhl Libre"/>
                <a:ea typeface="Frank Ruhl Libre"/>
                <a:cs typeface="Frank Ruhl Libre"/>
                <a:sym typeface="Frank Ruhl Libre"/>
              </a:defRPr>
            </a:lvl7pPr>
            <a:lvl8pPr lvl="7" rtl="0">
              <a:spcBef>
                <a:spcPts val="0"/>
              </a:spcBef>
              <a:spcAft>
                <a:spcPts val="0"/>
              </a:spcAft>
              <a:buSzPts val="2000"/>
              <a:buFont typeface="Frank Ruhl Libre"/>
              <a:buNone/>
              <a:defRPr sz="2000">
                <a:latin typeface="Frank Ruhl Libre"/>
                <a:ea typeface="Frank Ruhl Libre"/>
                <a:cs typeface="Frank Ruhl Libre"/>
                <a:sym typeface="Frank Ruhl Libre"/>
              </a:defRPr>
            </a:lvl8pPr>
            <a:lvl9pPr lvl="8" rtl="0">
              <a:spcBef>
                <a:spcPts val="0"/>
              </a:spcBef>
              <a:spcAft>
                <a:spcPts val="0"/>
              </a:spcAft>
              <a:buSzPts val="2000"/>
              <a:buFont typeface="Frank Ruhl Libre"/>
              <a:buNone/>
              <a:defRPr sz="2000">
                <a:latin typeface="Frank Ruhl Libre"/>
                <a:ea typeface="Frank Ruhl Libre"/>
                <a:cs typeface="Frank Ruhl Libre"/>
                <a:sym typeface="Frank Ruhl Libre"/>
              </a:defRPr>
            </a:lvl9pPr>
          </a:lstStyle>
          <a:p/>
        </p:txBody>
      </p:sp>
      <p:cxnSp>
        <p:nvCxnSpPr>
          <p:cNvPr id="257" name="Google Shape;257;p42"/>
          <p:cNvCxnSpPr/>
          <p:nvPr/>
        </p:nvCxnSpPr>
        <p:spPr>
          <a:xfrm>
            <a:off x="4913365"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58" name="Google Shape;258;p42"/>
          <p:cNvSpPr txBox="1"/>
          <p:nvPr>
            <p:ph idx="2" type="body"/>
          </p:nvPr>
        </p:nvSpPr>
        <p:spPr>
          <a:xfrm>
            <a:off x="4827640" y="2031520"/>
            <a:ext cx="39735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59" name="Google Shape;259;p42"/>
          <p:cNvSpPr txBox="1"/>
          <p:nvPr>
            <p:ph idx="3" type="body"/>
          </p:nvPr>
        </p:nvSpPr>
        <p:spPr>
          <a:xfrm>
            <a:off x="4829175" y="107525"/>
            <a:ext cx="3972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260" name="Google Shape;260;p42"/>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61" name="Shape 261"/>
        <p:cNvGrpSpPr/>
        <p:nvPr/>
      </p:nvGrpSpPr>
      <p:grpSpPr>
        <a:xfrm>
          <a:off x="0" y="0"/>
          <a:ext cx="0" cy="0"/>
          <a:chOff x="0" y="0"/>
          <a:chExt cx="0" cy="0"/>
        </a:xfrm>
      </p:grpSpPr>
      <p:sp>
        <p:nvSpPr>
          <p:cNvPr id="262" name="Google Shape;262;p43"/>
          <p:cNvSpPr txBox="1"/>
          <p:nvPr>
            <p:ph idx="1" type="body"/>
          </p:nvPr>
        </p:nvSpPr>
        <p:spPr>
          <a:xfrm>
            <a:off x="350875" y="1455137"/>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sp>
        <p:nvSpPr>
          <p:cNvPr id="263" name="Google Shape;263;p43"/>
          <p:cNvSpPr txBox="1"/>
          <p:nvPr>
            <p:ph idx="2" type="body"/>
          </p:nvPr>
        </p:nvSpPr>
        <p:spPr>
          <a:xfrm>
            <a:off x="2548288" y="1455137"/>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sp>
        <p:nvSpPr>
          <p:cNvPr id="264" name="Google Shape;264;p43"/>
          <p:cNvSpPr txBox="1"/>
          <p:nvPr>
            <p:ph idx="3" type="body"/>
          </p:nvPr>
        </p:nvSpPr>
        <p:spPr>
          <a:xfrm>
            <a:off x="4745702" y="1453023"/>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sp>
        <p:nvSpPr>
          <p:cNvPr id="265" name="Google Shape;265;p43"/>
          <p:cNvSpPr txBox="1"/>
          <p:nvPr>
            <p:ph idx="4" type="body"/>
          </p:nvPr>
        </p:nvSpPr>
        <p:spPr>
          <a:xfrm>
            <a:off x="6943117" y="1453023"/>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sp>
        <p:nvSpPr>
          <p:cNvPr id="266" name="Google Shape;266;p43"/>
          <p:cNvSpPr txBox="1"/>
          <p:nvPr>
            <p:ph idx="5" type="body"/>
          </p:nvPr>
        </p:nvSpPr>
        <p:spPr>
          <a:xfrm>
            <a:off x="350875" y="2888166"/>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sp>
        <p:nvSpPr>
          <p:cNvPr id="267" name="Google Shape;267;p43"/>
          <p:cNvSpPr txBox="1"/>
          <p:nvPr>
            <p:ph idx="6" type="body"/>
          </p:nvPr>
        </p:nvSpPr>
        <p:spPr>
          <a:xfrm>
            <a:off x="2548288" y="2886887"/>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sp>
        <p:nvSpPr>
          <p:cNvPr id="268" name="Google Shape;268;p43"/>
          <p:cNvSpPr txBox="1"/>
          <p:nvPr>
            <p:ph idx="7" type="body"/>
          </p:nvPr>
        </p:nvSpPr>
        <p:spPr>
          <a:xfrm>
            <a:off x="4745704" y="2886887"/>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sp>
        <p:nvSpPr>
          <p:cNvPr id="269" name="Google Shape;269;p43"/>
          <p:cNvSpPr txBox="1"/>
          <p:nvPr>
            <p:ph idx="8" type="body"/>
          </p:nvPr>
        </p:nvSpPr>
        <p:spPr>
          <a:xfrm>
            <a:off x="6943115" y="2886555"/>
            <a:ext cx="1857900" cy="1878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9000"/>
              </a:lnSpc>
              <a:spcBef>
                <a:spcPts val="0"/>
              </a:spcBef>
              <a:spcAft>
                <a:spcPts val="0"/>
              </a:spcAft>
              <a:buClr>
                <a:schemeClr val="dk1"/>
              </a:buClr>
              <a:buSzPts val="1100"/>
              <a:buFont typeface="Roboto"/>
              <a:buNone/>
              <a:defRPr b="1" i="0" sz="1100" u="none" cap="none" strike="noStrike">
                <a:solidFill>
                  <a:schemeClr val="dk1"/>
                </a:solidFill>
                <a:latin typeface="Roboto"/>
                <a:ea typeface="Roboto"/>
                <a:cs typeface="Roboto"/>
                <a:sym typeface="Roboto"/>
              </a:defRPr>
            </a:lvl1pPr>
            <a:lvl2pPr indent="-298450" lvl="1" marL="914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2pPr>
            <a:lvl3pPr indent="-298450" lvl="2" marL="1371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3pPr>
            <a:lvl4pPr indent="-298450" lvl="3" marL="1828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4pPr>
            <a:lvl5pPr indent="-298450" lvl="4" marL="22860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5pPr>
            <a:lvl6pPr indent="-298450" lvl="5" marL="27432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6pPr>
            <a:lvl7pPr indent="-298450" lvl="6" marL="32004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7pPr>
            <a:lvl8pPr indent="-298450" lvl="7" marL="36576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8pPr>
            <a:lvl9pPr indent="-298450" lvl="8" marL="4114800" marR="0" rtl="0" algn="ctr">
              <a:lnSpc>
                <a:spcPct val="9000"/>
              </a:lnSpc>
              <a:spcBef>
                <a:spcPts val="0"/>
              </a:spcBef>
              <a:spcAft>
                <a:spcPts val="0"/>
              </a:spcAft>
              <a:buClr>
                <a:schemeClr val="dk1"/>
              </a:buClr>
              <a:buSzPts val="1100"/>
              <a:buFont typeface="Roboto"/>
              <a:buChar char="•"/>
              <a:defRPr i="0" sz="1100" u="none" cap="none" strike="noStrike">
                <a:solidFill>
                  <a:schemeClr val="dk1"/>
                </a:solidFill>
                <a:latin typeface="Roboto"/>
                <a:ea typeface="Roboto"/>
                <a:cs typeface="Roboto"/>
                <a:sym typeface="Roboto"/>
              </a:defRPr>
            </a:lvl9pPr>
          </a:lstStyle>
          <a:p/>
        </p:txBody>
      </p:sp>
      <p:cxnSp>
        <p:nvCxnSpPr>
          <p:cNvPr id="270" name="Google Shape;270;p43"/>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271" name="Google Shape;271;p43"/>
          <p:cNvSpPr txBox="1"/>
          <p:nvPr>
            <p:ph type="title"/>
          </p:nvPr>
        </p:nvSpPr>
        <p:spPr>
          <a:xfrm>
            <a:off x="257175" y="670871"/>
            <a:ext cx="8544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272" name="Google Shape;272;p43"/>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73" name="Google Shape;273;p43"/>
          <p:cNvSpPr txBox="1"/>
          <p:nvPr>
            <p:ph idx="9" type="body"/>
          </p:nvPr>
        </p:nvSpPr>
        <p:spPr>
          <a:xfrm>
            <a:off x="257175" y="116425"/>
            <a:ext cx="85440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74" name="Google Shape;274;p43"/>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275" name="Google Shape;275;p43"/>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Half Page_1 Line">
  <p:cSld name="Title and Content_Half Page_1 Line">
    <p:spTree>
      <p:nvGrpSpPr>
        <p:cNvPr id="276" name="Shape 276"/>
        <p:cNvGrpSpPr/>
        <p:nvPr/>
      </p:nvGrpSpPr>
      <p:grpSpPr>
        <a:xfrm>
          <a:off x="0" y="0"/>
          <a:ext cx="0" cy="0"/>
          <a:chOff x="0" y="0"/>
          <a:chExt cx="0" cy="0"/>
        </a:xfrm>
      </p:grpSpPr>
      <p:cxnSp>
        <p:nvCxnSpPr>
          <p:cNvPr id="277" name="Google Shape;277;p44"/>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278" name="Google Shape;278;p44"/>
          <p:cNvSpPr txBox="1"/>
          <p:nvPr>
            <p:ph idx="1" type="body"/>
          </p:nvPr>
        </p:nvSpPr>
        <p:spPr>
          <a:xfrm>
            <a:off x="257175" y="1550194"/>
            <a:ext cx="4314900" cy="2736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79" name="Google Shape;279;p44"/>
          <p:cNvSpPr txBox="1"/>
          <p:nvPr>
            <p:ph type="title"/>
          </p:nvPr>
        </p:nvSpPr>
        <p:spPr>
          <a:xfrm>
            <a:off x="257175" y="670871"/>
            <a:ext cx="43149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280" name="Google Shape;280;p44"/>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81" name="Google Shape;281;p44"/>
          <p:cNvSpPr txBox="1"/>
          <p:nvPr>
            <p:ph idx="2" type="body"/>
          </p:nvPr>
        </p:nvSpPr>
        <p:spPr>
          <a:xfrm>
            <a:off x="257175" y="116425"/>
            <a:ext cx="43149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82" name="Google Shape;282;p44"/>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283" name="Google Shape;283;p44"/>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Half Page_2 Lines">
  <p:cSld name="Title and Content_Half Page_2 Lines">
    <p:spTree>
      <p:nvGrpSpPr>
        <p:cNvPr id="284" name="Shape 284"/>
        <p:cNvGrpSpPr/>
        <p:nvPr/>
      </p:nvGrpSpPr>
      <p:grpSpPr>
        <a:xfrm>
          <a:off x="0" y="0"/>
          <a:ext cx="0" cy="0"/>
          <a:chOff x="0" y="0"/>
          <a:chExt cx="0" cy="0"/>
        </a:xfrm>
      </p:grpSpPr>
      <p:cxnSp>
        <p:nvCxnSpPr>
          <p:cNvPr id="285" name="Google Shape;285;p45"/>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286" name="Google Shape;286;p45"/>
          <p:cNvSpPr txBox="1"/>
          <p:nvPr>
            <p:ph type="title"/>
          </p:nvPr>
        </p:nvSpPr>
        <p:spPr>
          <a:xfrm>
            <a:off x="257175" y="670871"/>
            <a:ext cx="43149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287" name="Google Shape;287;p45"/>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88" name="Google Shape;288;p45"/>
          <p:cNvSpPr txBox="1"/>
          <p:nvPr>
            <p:ph idx="1" type="body"/>
          </p:nvPr>
        </p:nvSpPr>
        <p:spPr>
          <a:xfrm>
            <a:off x="257175" y="1792138"/>
            <a:ext cx="4314900" cy="24942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89" name="Google Shape;289;p45"/>
          <p:cNvSpPr txBox="1"/>
          <p:nvPr>
            <p:ph idx="2" type="body"/>
          </p:nvPr>
        </p:nvSpPr>
        <p:spPr>
          <a:xfrm>
            <a:off x="257175" y="116425"/>
            <a:ext cx="43149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90" name="Google Shape;290;p45"/>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291" name="Google Shape;291;p45"/>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Half Page_3 Lines">
  <p:cSld name="Title and Content_Half Page_3 Lines">
    <p:spTree>
      <p:nvGrpSpPr>
        <p:cNvPr id="292" name="Shape 292"/>
        <p:cNvGrpSpPr/>
        <p:nvPr/>
      </p:nvGrpSpPr>
      <p:grpSpPr>
        <a:xfrm>
          <a:off x="0" y="0"/>
          <a:ext cx="0" cy="0"/>
          <a:chOff x="0" y="0"/>
          <a:chExt cx="0" cy="0"/>
        </a:xfrm>
      </p:grpSpPr>
      <p:cxnSp>
        <p:nvCxnSpPr>
          <p:cNvPr id="293" name="Google Shape;293;p46"/>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294" name="Google Shape;294;p46"/>
          <p:cNvSpPr txBox="1"/>
          <p:nvPr>
            <p:ph type="title"/>
          </p:nvPr>
        </p:nvSpPr>
        <p:spPr>
          <a:xfrm>
            <a:off x="257175" y="670871"/>
            <a:ext cx="43149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Frank Ruhl Libre"/>
              <a:buNone/>
              <a:defRPr sz="2000">
                <a:latin typeface="Frank Ruhl Libre"/>
                <a:ea typeface="Frank Ruhl Libre"/>
                <a:cs typeface="Frank Ruhl Libre"/>
                <a:sym typeface="Frank Ruhl Libre"/>
              </a:defRPr>
            </a:lvl2pPr>
            <a:lvl3pPr lvl="2" rtl="0">
              <a:spcBef>
                <a:spcPts val="0"/>
              </a:spcBef>
              <a:spcAft>
                <a:spcPts val="0"/>
              </a:spcAft>
              <a:buSzPts val="2000"/>
              <a:buFont typeface="Frank Ruhl Libre"/>
              <a:buNone/>
              <a:defRPr sz="2000">
                <a:latin typeface="Frank Ruhl Libre"/>
                <a:ea typeface="Frank Ruhl Libre"/>
                <a:cs typeface="Frank Ruhl Libre"/>
                <a:sym typeface="Frank Ruhl Libre"/>
              </a:defRPr>
            </a:lvl3pPr>
            <a:lvl4pPr lvl="3" rtl="0">
              <a:spcBef>
                <a:spcPts val="0"/>
              </a:spcBef>
              <a:spcAft>
                <a:spcPts val="0"/>
              </a:spcAft>
              <a:buSzPts val="2000"/>
              <a:buFont typeface="Frank Ruhl Libre"/>
              <a:buNone/>
              <a:defRPr sz="2000">
                <a:latin typeface="Frank Ruhl Libre"/>
                <a:ea typeface="Frank Ruhl Libre"/>
                <a:cs typeface="Frank Ruhl Libre"/>
                <a:sym typeface="Frank Ruhl Libre"/>
              </a:defRPr>
            </a:lvl4pPr>
            <a:lvl5pPr lvl="4" rtl="0">
              <a:spcBef>
                <a:spcPts val="0"/>
              </a:spcBef>
              <a:spcAft>
                <a:spcPts val="0"/>
              </a:spcAft>
              <a:buSzPts val="2000"/>
              <a:buFont typeface="Frank Ruhl Libre"/>
              <a:buNone/>
              <a:defRPr sz="2000">
                <a:latin typeface="Frank Ruhl Libre"/>
                <a:ea typeface="Frank Ruhl Libre"/>
                <a:cs typeface="Frank Ruhl Libre"/>
                <a:sym typeface="Frank Ruhl Libre"/>
              </a:defRPr>
            </a:lvl5pPr>
            <a:lvl6pPr lvl="5" rtl="0">
              <a:spcBef>
                <a:spcPts val="0"/>
              </a:spcBef>
              <a:spcAft>
                <a:spcPts val="0"/>
              </a:spcAft>
              <a:buSzPts val="2000"/>
              <a:buFont typeface="Frank Ruhl Libre"/>
              <a:buNone/>
              <a:defRPr sz="2000">
                <a:latin typeface="Frank Ruhl Libre"/>
                <a:ea typeface="Frank Ruhl Libre"/>
                <a:cs typeface="Frank Ruhl Libre"/>
                <a:sym typeface="Frank Ruhl Libre"/>
              </a:defRPr>
            </a:lvl6pPr>
            <a:lvl7pPr lvl="6" rtl="0">
              <a:spcBef>
                <a:spcPts val="0"/>
              </a:spcBef>
              <a:spcAft>
                <a:spcPts val="0"/>
              </a:spcAft>
              <a:buSzPts val="2000"/>
              <a:buFont typeface="Frank Ruhl Libre"/>
              <a:buNone/>
              <a:defRPr sz="2000">
                <a:latin typeface="Frank Ruhl Libre"/>
                <a:ea typeface="Frank Ruhl Libre"/>
                <a:cs typeface="Frank Ruhl Libre"/>
                <a:sym typeface="Frank Ruhl Libre"/>
              </a:defRPr>
            </a:lvl7pPr>
            <a:lvl8pPr lvl="7" rtl="0">
              <a:spcBef>
                <a:spcPts val="0"/>
              </a:spcBef>
              <a:spcAft>
                <a:spcPts val="0"/>
              </a:spcAft>
              <a:buSzPts val="2000"/>
              <a:buFont typeface="Frank Ruhl Libre"/>
              <a:buNone/>
              <a:defRPr sz="2000">
                <a:latin typeface="Frank Ruhl Libre"/>
                <a:ea typeface="Frank Ruhl Libre"/>
                <a:cs typeface="Frank Ruhl Libre"/>
                <a:sym typeface="Frank Ruhl Libre"/>
              </a:defRPr>
            </a:lvl8pPr>
            <a:lvl9pPr lvl="8" rtl="0">
              <a:spcBef>
                <a:spcPts val="0"/>
              </a:spcBef>
              <a:spcAft>
                <a:spcPts val="0"/>
              </a:spcAft>
              <a:buSzPts val="2000"/>
              <a:buFont typeface="Frank Ruhl Libre"/>
              <a:buNone/>
              <a:defRPr sz="2000">
                <a:latin typeface="Frank Ruhl Libre"/>
                <a:ea typeface="Frank Ruhl Libre"/>
                <a:cs typeface="Frank Ruhl Libre"/>
                <a:sym typeface="Frank Ruhl Libre"/>
              </a:defRPr>
            </a:lvl9pPr>
          </a:lstStyle>
          <a:p/>
        </p:txBody>
      </p:sp>
      <p:cxnSp>
        <p:nvCxnSpPr>
          <p:cNvPr id="295" name="Google Shape;295;p46"/>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296" name="Google Shape;296;p46"/>
          <p:cNvSpPr txBox="1"/>
          <p:nvPr>
            <p:ph idx="1" type="body"/>
          </p:nvPr>
        </p:nvSpPr>
        <p:spPr>
          <a:xfrm>
            <a:off x="257175" y="2031520"/>
            <a:ext cx="4314900" cy="2254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297" name="Google Shape;297;p46"/>
          <p:cNvSpPr txBox="1"/>
          <p:nvPr>
            <p:ph idx="2" type="body"/>
          </p:nvPr>
        </p:nvSpPr>
        <p:spPr>
          <a:xfrm>
            <a:off x="257175" y="116425"/>
            <a:ext cx="43149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298" name="Google Shape;298;p46"/>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299" name="Google Shape;299;p46"/>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1 Line">
  <p:cSld name="Title Only_1 Line">
    <p:spTree>
      <p:nvGrpSpPr>
        <p:cNvPr id="300" name="Shape 300"/>
        <p:cNvGrpSpPr/>
        <p:nvPr/>
      </p:nvGrpSpPr>
      <p:grpSpPr>
        <a:xfrm>
          <a:off x="0" y="0"/>
          <a:ext cx="0" cy="0"/>
          <a:chOff x="0" y="0"/>
          <a:chExt cx="0" cy="0"/>
        </a:xfrm>
      </p:grpSpPr>
      <p:cxnSp>
        <p:nvCxnSpPr>
          <p:cNvPr id="301" name="Google Shape;301;p47"/>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302" name="Google Shape;302;p47"/>
          <p:cNvSpPr txBox="1"/>
          <p:nvPr>
            <p:ph type="title"/>
          </p:nvPr>
        </p:nvSpPr>
        <p:spPr>
          <a:xfrm>
            <a:off x="257175" y="670871"/>
            <a:ext cx="8544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303" name="Google Shape;303;p47"/>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304" name="Google Shape;304;p47"/>
          <p:cNvSpPr txBox="1"/>
          <p:nvPr>
            <p:ph idx="1" type="body"/>
          </p:nvPr>
        </p:nvSpPr>
        <p:spPr>
          <a:xfrm>
            <a:off x="257175" y="116425"/>
            <a:ext cx="85440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305" name="Google Shape;305;p47"/>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306" name="Google Shape;306;p47"/>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Opt 1">
  <p:cSld name="Title Slide_Opt 1">
    <p:spTree>
      <p:nvGrpSpPr>
        <p:cNvPr id="307" name="Shape 307"/>
        <p:cNvGrpSpPr/>
        <p:nvPr/>
      </p:nvGrpSpPr>
      <p:grpSpPr>
        <a:xfrm>
          <a:off x="0" y="0"/>
          <a:ext cx="0" cy="0"/>
          <a:chOff x="0" y="0"/>
          <a:chExt cx="0" cy="0"/>
        </a:xfrm>
      </p:grpSpPr>
      <p:pic>
        <p:nvPicPr>
          <p:cNvPr id="308" name="Google Shape;308;p48"/>
          <p:cNvPicPr preferRelativeResize="0"/>
          <p:nvPr/>
        </p:nvPicPr>
        <p:blipFill rotWithShape="1">
          <a:blip r:embed="rId2">
            <a:alphaModFix/>
          </a:blip>
          <a:srcRect b="0" l="0" r="0" t="0"/>
          <a:stretch/>
        </p:blipFill>
        <p:spPr>
          <a:xfrm>
            <a:off x="0" y="0"/>
            <a:ext cx="9135880" cy="5143500"/>
          </a:xfrm>
          <a:prstGeom prst="rect">
            <a:avLst/>
          </a:prstGeom>
          <a:noFill/>
          <a:ln>
            <a:noFill/>
          </a:ln>
        </p:spPr>
      </p:pic>
      <p:sp>
        <p:nvSpPr>
          <p:cNvPr id="309" name="Google Shape;309;p48"/>
          <p:cNvSpPr txBox="1"/>
          <p:nvPr>
            <p:ph type="ctrTitle"/>
          </p:nvPr>
        </p:nvSpPr>
        <p:spPr>
          <a:xfrm>
            <a:off x="598450" y="586572"/>
            <a:ext cx="5854200" cy="1008000"/>
          </a:xfrm>
          <a:prstGeom prst="rect">
            <a:avLst/>
          </a:prstGeom>
          <a:noFill/>
          <a:ln>
            <a:noFill/>
          </a:ln>
        </p:spPr>
        <p:txBody>
          <a:bodyPr anchorCtr="0" anchor="t" bIns="34275" lIns="68575" spcFirstLastPara="1" rIns="68575" wrap="square" tIns="34275">
            <a:noAutofit/>
          </a:bodyPr>
          <a:lstStyle>
            <a:lvl1pPr lvl="0" marR="0" rtl="0" algn="l">
              <a:lnSpc>
                <a:spcPct val="80000"/>
              </a:lnSpc>
              <a:spcBef>
                <a:spcPts val="0"/>
              </a:spcBef>
              <a:spcAft>
                <a:spcPts val="0"/>
              </a:spcAft>
              <a:buClr>
                <a:schemeClr val="lt1"/>
              </a:buClr>
              <a:buSzPts val="4000"/>
              <a:buFont typeface="Frank Ruhl Libre"/>
              <a:buNone/>
              <a:defRPr b="1" i="0" sz="4000" u="none" cap="none" strike="noStrike">
                <a:solidFill>
                  <a:schemeClr val="lt1"/>
                </a:solidFill>
                <a:latin typeface="Frank Ruhl Libre"/>
                <a:ea typeface="Frank Ruhl Libre"/>
                <a:cs typeface="Frank Ruhl Libre"/>
                <a:sym typeface="Frank Ruhl Libre"/>
              </a:defRPr>
            </a:lvl1pPr>
            <a:lvl2pPr lvl="1"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2pPr>
            <a:lvl3pPr lvl="2"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3pPr>
            <a:lvl4pPr lvl="3"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4pPr>
            <a:lvl5pPr lvl="4"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5pPr>
            <a:lvl6pPr lvl="5"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6pPr>
            <a:lvl7pPr lvl="6"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7pPr>
            <a:lvl8pPr lvl="7"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8pPr>
            <a:lvl9pPr lvl="8"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9pPr>
          </a:lstStyle>
          <a:p/>
        </p:txBody>
      </p:sp>
      <p:sp>
        <p:nvSpPr>
          <p:cNvPr id="310" name="Google Shape;310;p48"/>
          <p:cNvSpPr txBox="1"/>
          <p:nvPr>
            <p:ph idx="1" type="subTitle"/>
          </p:nvPr>
        </p:nvSpPr>
        <p:spPr>
          <a:xfrm>
            <a:off x="598450" y="1751446"/>
            <a:ext cx="5854200" cy="735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lt1"/>
              </a:buClr>
              <a:buSzPts val="1800"/>
              <a:buFont typeface="Roboto"/>
              <a:buNone/>
              <a:defRPr b="1" i="0" sz="1800" u="none" cap="none" strike="noStrike">
                <a:solidFill>
                  <a:schemeClr val="lt1"/>
                </a:solidFill>
                <a:latin typeface="Roboto"/>
                <a:ea typeface="Roboto"/>
                <a:cs typeface="Roboto"/>
                <a:sym typeface="Roboto"/>
              </a:defRPr>
            </a:lvl1pPr>
            <a:lvl2pPr lvl="1"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2pPr>
            <a:lvl3pPr lvl="2"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3pPr>
            <a:lvl4pPr lvl="3"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4pPr>
            <a:lvl5pPr lvl="4"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5pPr>
            <a:lvl6pPr lvl="5"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6pPr>
            <a:lvl7pPr lvl="6"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7pPr>
            <a:lvl8pPr lvl="7"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8pPr>
            <a:lvl9pPr lvl="8"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9pPr>
          </a:lstStyle>
          <a:p/>
        </p:txBody>
      </p:sp>
      <p:pic>
        <p:nvPicPr>
          <p:cNvPr id="311" name="Google Shape;311;p48"/>
          <p:cNvPicPr preferRelativeResize="0"/>
          <p:nvPr/>
        </p:nvPicPr>
        <p:blipFill rotWithShape="1">
          <a:blip r:embed="rId3">
            <a:alphaModFix/>
          </a:blip>
          <a:srcRect b="-4275" l="0" r="-4318" t="-15816"/>
          <a:stretch/>
        </p:blipFill>
        <p:spPr>
          <a:xfrm>
            <a:off x="380133" y="3395656"/>
            <a:ext cx="1815249" cy="1412575"/>
          </a:xfrm>
          <a:prstGeom prst="rect">
            <a:avLst/>
          </a:prstGeom>
          <a:noFill/>
          <a:ln>
            <a:noFill/>
          </a:ln>
        </p:spPr>
      </p:pic>
    </p:spTree>
  </p:cSld>
  <p:clrMapOvr>
    <a:masterClrMapping/>
  </p:clrMapOvr>
  <p:extLst>
    <p:ext uri="{DCECCB84-F9BA-43D5-87BE-67443E8EF086}">
      <p15:sldGuideLst>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4104">
          <p15:clr>
            <a:srgbClr val="FBAE40"/>
          </p15:clr>
        </p15:guide>
        <p15:guide id="9" pos="38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_Opt 1">
  <p:cSld name="2_Title Slide_Opt 1">
    <p:spTree>
      <p:nvGrpSpPr>
        <p:cNvPr id="312" name="Shape 312"/>
        <p:cNvGrpSpPr/>
        <p:nvPr/>
      </p:nvGrpSpPr>
      <p:grpSpPr>
        <a:xfrm>
          <a:off x="0" y="0"/>
          <a:ext cx="0" cy="0"/>
          <a:chOff x="0" y="0"/>
          <a:chExt cx="0" cy="0"/>
        </a:xfrm>
      </p:grpSpPr>
      <p:pic>
        <p:nvPicPr>
          <p:cNvPr id="313" name="Google Shape;313;p49"/>
          <p:cNvPicPr preferRelativeResize="0"/>
          <p:nvPr/>
        </p:nvPicPr>
        <p:blipFill rotWithShape="1">
          <a:blip r:embed="rId2">
            <a:alphaModFix/>
          </a:blip>
          <a:srcRect b="0" l="0" r="0" t="0"/>
          <a:stretch/>
        </p:blipFill>
        <p:spPr>
          <a:xfrm>
            <a:off x="0" y="0"/>
            <a:ext cx="9135880" cy="5143500"/>
          </a:xfrm>
          <a:prstGeom prst="rect">
            <a:avLst/>
          </a:prstGeom>
          <a:noFill/>
          <a:ln>
            <a:noFill/>
          </a:ln>
        </p:spPr>
      </p:pic>
      <p:sp>
        <p:nvSpPr>
          <p:cNvPr id="314" name="Google Shape;314;p49"/>
          <p:cNvSpPr txBox="1"/>
          <p:nvPr>
            <p:ph type="ctrTitle"/>
          </p:nvPr>
        </p:nvSpPr>
        <p:spPr>
          <a:xfrm>
            <a:off x="598450" y="586572"/>
            <a:ext cx="5854200" cy="1008000"/>
          </a:xfrm>
          <a:prstGeom prst="rect">
            <a:avLst/>
          </a:prstGeom>
          <a:noFill/>
          <a:ln>
            <a:noFill/>
          </a:ln>
        </p:spPr>
        <p:txBody>
          <a:bodyPr anchorCtr="0" anchor="t" bIns="34275" lIns="68575" spcFirstLastPara="1" rIns="68575" wrap="square" tIns="34275">
            <a:noAutofit/>
          </a:bodyPr>
          <a:lstStyle>
            <a:lvl1pPr lvl="0" marR="0" rtl="0" algn="l">
              <a:lnSpc>
                <a:spcPct val="80000"/>
              </a:lnSpc>
              <a:spcBef>
                <a:spcPts val="0"/>
              </a:spcBef>
              <a:spcAft>
                <a:spcPts val="0"/>
              </a:spcAft>
              <a:buClr>
                <a:schemeClr val="lt1"/>
              </a:buClr>
              <a:buSzPts val="4000"/>
              <a:buFont typeface="Frank Ruhl Libre"/>
              <a:buNone/>
              <a:defRPr b="1" i="0" sz="4000" u="none" cap="none" strike="noStrike">
                <a:solidFill>
                  <a:schemeClr val="lt1"/>
                </a:solidFill>
                <a:latin typeface="Frank Ruhl Libre"/>
                <a:ea typeface="Frank Ruhl Libre"/>
                <a:cs typeface="Frank Ruhl Libre"/>
                <a:sym typeface="Frank Ruhl Libre"/>
              </a:defRPr>
            </a:lvl1pPr>
            <a:lvl2pPr lvl="1"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2pPr>
            <a:lvl3pPr lvl="2"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3pPr>
            <a:lvl4pPr lvl="3"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4pPr>
            <a:lvl5pPr lvl="4"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5pPr>
            <a:lvl6pPr lvl="5"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6pPr>
            <a:lvl7pPr lvl="6"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7pPr>
            <a:lvl8pPr lvl="7"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8pPr>
            <a:lvl9pPr lvl="8" rtl="0">
              <a:lnSpc>
                <a:spcPct val="80000"/>
              </a:lnSpc>
              <a:spcBef>
                <a:spcPts val="0"/>
              </a:spcBef>
              <a:spcAft>
                <a:spcPts val="0"/>
              </a:spcAft>
              <a:buSzPts val="4000"/>
              <a:buFont typeface="Frank Ruhl Libre"/>
              <a:buNone/>
              <a:defRPr sz="4000">
                <a:latin typeface="Frank Ruhl Libre"/>
                <a:ea typeface="Frank Ruhl Libre"/>
                <a:cs typeface="Frank Ruhl Libre"/>
                <a:sym typeface="Frank Ruhl Libre"/>
              </a:defRPr>
            </a:lvl9pPr>
          </a:lstStyle>
          <a:p/>
        </p:txBody>
      </p:sp>
      <p:sp>
        <p:nvSpPr>
          <p:cNvPr id="315" name="Google Shape;315;p49"/>
          <p:cNvSpPr txBox="1"/>
          <p:nvPr>
            <p:ph idx="1" type="subTitle"/>
          </p:nvPr>
        </p:nvSpPr>
        <p:spPr>
          <a:xfrm>
            <a:off x="598450" y="1751446"/>
            <a:ext cx="5854200" cy="735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lt1"/>
              </a:buClr>
              <a:buSzPts val="1800"/>
              <a:buFont typeface="Roboto"/>
              <a:buNone/>
              <a:defRPr b="1" i="0" sz="1800" u="none" cap="none" strike="noStrike">
                <a:solidFill>
                  <a:schemeClr val="lt1"/>
                </a:solidFill>
                <a:latin typeface="Roboto"/>
                <a:ea typeface="Roboto"/>
                <a:cs typeface="Roboto"/>
                <a:sym typeface="Roboto"/>
              </a:defRPr>
            </a:lvl1pPr>
            <a:lvl2pPr lvl="1"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2pPr>
            <a:lvl3pPr lvl="2"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3pPr>
            <a:lvl4pPr lvl="3"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4pPr>
            <a:lvl5pPr lvl="4"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5pPr>
            <a:lvl6pPr lvl="5"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6pPr>
            <a:lvl7pPr lvl="6"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7pPr>
            <a:lvl8pPr lvl="7"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8pPr>
            <a:lvl9pPr lvl="8" marR="0" rtl="0" algn="ctr">
              <a:lnSpc>
                <a:spcPct val="90000"/>
              </a:lnSpc>
              <a:spcBef>
                <a:spcPts val="400"/>
              </a:spcBef>
              <a:spcAft>
                <a:spcPts val="0"/>
              </a:spcAft>
              <a:buClr>
                <a:schemeClr val="dk1"/>
              </a:buClr>
              <a:buSzPts val="1800"/>
              <a:buFont typeface="Roboto"/>
              <a:buNone/>
              <a:defRPr i="0" sz="1800" u="none" cap="none" strike="noStrike">
                <a:solidFill>
                  <a:schemeClr val="dk1"/>
                </a:solidFill>
                <a:latin typeface="Roboto"/>
                <a:ea typeface="Roboto"/>
                <a:cs typeface="Roboto"/>
                <a:sym typeface="Roboto"/>
              </a:defRPr>
            </a:lvl9pPr>
          </a:lstStyle>
          <a:p/>
        </p:txBody>
      </p:sp>
      <p:pic>
        <p:nvPicPr>
          <p:cNvPr id="316" name="Google Shape;316;p49"/>
          <p:cNvPicPr preferRelativeResize="0"/>
          <p:nvPr/>
        </p:nvPicPr>
        <p:blipFill rotWithShape="1">
          <a:blip r:embed="rId3">
            <a:alphaModFix/>
          </a:blip>
          <a:srcRect b="-5593" l="0" r="0" t="-5604"/>
          <a:stretch/>
        </p:blipFill>
        <p:spPr>
          <a:xfrm>
            <a:off x="419100" y="3533700"/>
            <a:ext cx="1694651" cy="1273800"/>
          </a:xfrm>
          <a:prstGeom prst="rect">
            <a:avLst/>
          </a:prstGeom>
          <a:noFill/>
          <a:ln>
            <a:noFill/>
          </a:ln>
        </p:spPr>
      </p:pic>
    </p:spTree>
  </p:cSld>
  <p:clrMapOvr>
    <a:masterClrMapping/>
  </p:clrMapOvr>
  <p:extLst>
    <p:ext uri="{DCECCB84-F9BA-43D5-87BE-67443E8EF086}">
      <p15:sldGuideLst>
        <p15:guide id="1" pos="720">
          <p15:clr>
            <a:srgbClr val="FBAE40"/>
          </p15:clr>
        </p15:guide>
        <p15:guide id="2" pos="1440">
          <p15:clr>
            <a:srgbClr val="FBAE40"/>
          </p15:clr>
        </p15:guide>
        <p15:guide id="3" pos="2160">
          <p15:clr>
            <a:srgbClr val="FBAE40"/>
          </p15:clr>
        </p15:guide>
        <p15:guide id="4" pos="2880">
          <p15:clr>
            <a:srgbClr val="FBAE40"/>
          </p15:clr>
        </p15:guide>
        <p15:guide id="5" pos="216">
          <p15:clr>
            <a:srgbClr val="FBAE40"/>
          </p15:clr>
        </p15:guide>
        <p15:guide id="6" orient="horz" pos="216">
          <p15:clr>
            <a:srgbClr val="FBAE40"/>
          </p15:clr>
        </p15:guide>
        <p15:guide id="7" orient="horz" pos="3024">
          <p15:clr>
            <a:srgbClr val="FBAE40"/>
          </p15:clr>
        </p15:guide>
        <p15:guide id="8" pos="4104">
          <p15:clr>
            <a:srgbClr val="FBAE40"/>
          </p15:clr>
        </p15:guide>
        <p15:guide id="9" pos="38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2 Lines">
  <p:cSld name="Title Only_2 Lines">
    <p:spTree>
      <p:nvGrpSpPr>
        <p:cNvPr id="317" name="Shape 317"/>
        <p:cNvGrpSpPr/>
        <p:nvPr/>
      </p:nvGrpSpPr>
      <p:grpSpPr>
        <a:xfrm>
          <a:off x="0" y="0"/>
          <a:ext cx="0" cy="0"/>
          <a:chOff x="0" y="0"/>
          <a:chExt cx="0" cy="0"/>
        </a:xfrm>
      </p:grpSpPr>
      <p:cxnSp>
        <p:nvCxnSpPr>
          <p:cNvPr id="318" name="Google Shape;318;p50"/>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319" name="Google Shape;319;p50"/>
          <p:cNvSpPr txBox="1"/>
          <p:nvPr>
            <p:ph type="title"/>
          </p:nvPr>
        </p:nvSpPr>
        <p:spPr>
          <a:xfrm>
            <a:off x="257175" y="670871"/>
            <a:ext cx="8544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320" name="Google Shape;320;p50"/>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321" name="Google Shape;321;p50"/>
          <p:cNvSpPr txBox="1"/>
          <p:nvPr>
            <p:ph idx="1" type="body"/>
          </p:nvPr>
        </p:nvSpPr>
        <p:spPr>
          <a:xfrm>
            <a:off x="257175" y="116425"/>
            <a:ext cx="84582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322" name="Google Shape;322;p50"/>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323" name="Google Shape;323;p50"/>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_3 Lines">
  <p:cSld name="1_Title Only_3 Lines">
    <p:spTree>
      <p:nvGrpSpPr>
        <p:cNvPr id="324" name="Shape 324"/>
        <p:cNvGrpSpPr/>
        <p:nvPr/>
      </p:nvGrpSpPr>
      <p:grpSpPr>
        <a:xfrm>
          <a:off x="0" y="0"/>
          <a:ext cx="0" cy="0"/>
          <a:chOff x="0" y="0"/>
          <a:chExt cx="0" cy="0"/>
        </a:xfrm>
      </p:grpSpPr>
      <p:cxnSp>
        <p:nvCxnSpPr>
          <p:cNvPr id="325" name="Google Shape;325;p51"/>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326" name="Google Shape;326;p51"/>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cxnSp>
        <p:nvCxnSpPr>
          <p:cNvPr id="327" name="Google Shape;327;p51"/>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328" name="Google Shape;328;p51"/>
          <p:cNvSpPr txBox="1"/>
          <p:nvPr>
            <p:ph idx="1" type="body"/>
          </p:nvPr>
        </p:nvSpPr>
        <p:spPr>
          <a:xfrm>
            <a:off x="257175" y="107525"/>
            <a:ext cx="8544000" cy="56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sp>
        <p:nvSpPr>
          <p:cNvPr id="329" name="Google Shape;329;p51"/>
          <p:cNvSpPr txBox="1"/>
          <p:nvPr>
            <p:ph type="title"/>
          </p:nvPr>
        </p:nvSpPr>
        <p:spPr>
          <a:xfrm>
            <a:off x="257175" y="670871"/>
            <a:ext cx="8544000" cy="10251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000"/>
              <a:buFont typeface="Frank Ruhl Libre"/>
              <a:buNone/>
              <a:defRPr b="1" i="0" sz="20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000"/>
              <a:buFont typeface="Frank Ruhl Libre"/>
              <a:buNone/>
              <a:defRPr sz="2000">
                <a:latin typeface="Frank Ruhl Libre"/>
                <a:ea typeface="Frank Ruhl Libre"/>
                <a:cs typeface="Frank Ruhl Libre"/>
                <a:sym typeface="Frank Ruhl Libre"/>
              </a:defRPr>
            </a:lvl2pPr>
            <a:lvl3pPr lvl="2" rtl="0">
              <a:spcBef>
                <a:spcPts val="0"/>
              </a:spcBef>
              <a:spcAft>
                <a:spcPts val="0"/>
              </a:spcAft>
              <a:buSzPts val="2000"/>
              <a:buFont typeface="Frank Ruhl Libre"/>
              <a:buNone/>
              <a:defRPr sz="2000">
                <a:latin typeface="Frank Ruhl Libre"/>
                <a:ea typeface="Frank Ruhl Libre"/>
                <a:cs typeface="Frank Ruhl Libre"/>
                <a:sym typeface="Frank Ruhl Libre"/>
              </a:defRPr>
            </a:lvl3pPr>
            <a:lvl4pPr lvl="3" rtl="0">
              <a:spcBef>
                <a:spcPts val="0"/>
              </a:spcBef>
              <a:spcAft>
                <a:spcPts val="0"/>
              </a:spcAft>
              <a:buSzPts val="2000"/>
              <a:buFont typeface="Frank Ruhl Libre"/>
              <a:buNone/>
              <a:defRPr sz="2000">
                <a:latin typeface="Frank Ruhl Libre"/>
                <a:ea typeface="Frank Ruhl Libre"/>
                <a:cs typeface="Frank Ruhl Libre"/>
                <a:sym typeface="Frank Ruhl Libre"/>
              </a:defRPr>
            </a:lvl4pPr>
            <a:lvl5pPr lvl="4" rtl="0">
              <a:spcBef>
                <a:spcPts val="0"/>
              </a:spcBef>
              <a:spcAft>
                <a:spcPts val="0"/>
              </a:spcAft>
              <a:buSzPts val="2000"/>
              <a:buFont typeface="Frank Ruhl Libre"/>
              <a:buNone/>
              <a:defRPr sz="2000">
                <a:latin typeface="Frank Ruhl Libre"/>
                <a:ea typeface="Frank Ruhl Libre"/>
                <a:cs typeface="Frank Ruhl Libre"/>
                <a:sym typeface="Frank Ruhl Libre"/>
              </a:defRPr>
            </a:lvl5pPr>
            <a:lvl6pPr lvl="5" rtl="0">
              <a:spcBef>
                <a:spcPts val="0"/>
              </a:spcBef>
              <a:spcAft>
                <a:spcPts val="0"/>
              </a:spcAft>
              <a:buSzPts val="2000"/>
              <a:buFont typeface="Frank Ruhl Libre"/>
              <a:buNone/>
              <a:defRPr sz="2000">
                <a:latin typeface="Frank Ruhl Libre"/>
                <a:ea typeface="Frank Ruhl Libre"/>
                <a:cs typeface="Frank Ruhl Libre"/>
                <a:sym typeface="Frank Ruhl Libre"/>
              </a:defRPr>
            </a:lvl6pPr>
            <a:lvl7pPr lvl="6" rtl="0">
              <a:spcBef>
                <a:spcPts val="0"/>
              </a:spcBef>
              <a:spcAft>
                <a:spcPts val="0"/>
              </a:spcAft>
              <a:buSzPts val="2000"/>
              <a:buFont typeface="Frank Ruhl Libre"/>
              <a:buNone/>
              <a:defRPr sz="2000">
                <a:latin typeface="Frank Ruhl Libre"/>
                <a:ea typeface="Frank Ruhl Libre"/>
                <a:cs typeface="Frank Ruhl Libre"/>
                <a:sym typeface="Frank Ruhl Libre"/>
              </a:defRPr>
            </a:lvl7pPr>
            <a:lvl8pPr lvl="7" rtl="0">
              <a:spcBef>
                <a:spcPts val="0"/>
              </a:spcBef>
              <a:spcAft>
                <a:spcPts val="0"/>
              </a:spcAft>
              <a:buSzPts val="2000"/>
              <a:buFont typeface="Frank Ruhl Libre"/>
              <a:buNone/>
              <a:defRPr sz="2000">
                <a:latin typeface="Frank Ruhl Libre"/>
                <a:ea typeface="Frank Ruhl Libre"/>
                <a:cs typeface="Frank Ruhl Libre"/>
                <a:sym typeface="Frank Ruhl Libre"/>
              </a:defRPr>
            </a:lvl8pPr>
            <a:lvl9pPr lvl="8" rtl="0">
              <a:spcBef>
                <a:spcPts val="0"/>
              </a:spcBef>
              <a:spcAft>
                <a:spcPts val="0"/>
              </a:spcAft>
              <a:buSzPts val="2000"/>
              <a:buFont typeface="Frank Ruhl Libre"/>
              <a:buNone/>
              <a:defRPr sz="2000">
                <a:latin typeface="Frank Ruhl Libre"/>
                <a:ea typeface="Frank Ruhl Libre"/>
                <a:cs typeface="Frank Ruhl Libre"/>
                <a:sym typeface="Frank Ruhl Libre"/>
              </a:defRPr>
            </a:lvl9pPr>
          </a:lstStyle>
          <a:p/>
        </p:txBody>
      </p:sp>
      <p:pic>
        <p:nvPicPr>
          <p:cNvPr id="330" name="Google Shape;330;p51"/>
          <p:cNvPicPr preferRelativeResize="0"/>
          <p:nvPr/>
        </p:nvPicPr>
        <p:blipFill>
          <a:blip r:embed="rId2">
            <a:alphaModFix/>
          </a:blip>
          <a:stretch>
            <a:fillRect/>
          </a:stretch>
        </p:blipFill>
        <p:spPr>
          <a:xfrm>
            <a:off x="342900" y="4615214"/>
            <a:ext cx="1201598" cy="2746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p:cSld name="1_End Slide">
    <p:spTree>
      <p:nvGrpSpPr>
        <p:cNvPr id="331" name="Shape 331"/>
        <p:cNvGrpSpPr/>
        <p:nvPr/>
      </p:nvGrpSpPr>
      <p:grpSpPr>
        <a:xfrm>
          <a:off x="0" y="0"/>
          <a:ext cx="0" cy="0"/>
          <a:chOff x="0" y="0"/>
          <a:chExt cx="0" cy="0"/>
        </a:xfrm>
      </p:grpSpPr>
      <p:pic>
        <p:nvPicPr>
          <p:cNvPr id="332" name="Google Shape;332;p52"/>
          <p:cNvPicPr preferRelativeResize="0"/>
          <p:nvPr/>
        </p:nvPicPr>
        <p:blipFill rotWithShape="1">
          <a:blip r:embed="rId2">
            <a:alphaModFix/>
          </a:blip>
          <a:srcRect b="0" l="0" r="0" t="0"/>
          <a:stretch/>
        </p:blipFill>
        <p:spPr>
          <a:xfrm>
            <a:off x="0" y="0"/>
            <a:ext cx="9135880" cy="5143500"/>
          </a:xfrm>
          <a:prstGeom prst="rect">
            <a:avLst/>
          </a:prstGeom>
          <a:noFill/>
          <a:ln>
            <a:noFill/>
          </a:ln>
        </p:spPr>
      </p:pic>
      <p:pic>
        <p:nvPicPr>
          <p:cNvPr id="333" name="Google Shape;333;p52"/>
          <p:cNvPicPr preferRelativeResize="0"/>
          <p:nvPr/>
        </p:nvPicPr>
        <p:blipFill rotWithShape="1">
          <a:blip r:embed="rId3">
            <a:alphaModFix/>
          </a:blip>
          <a:srcRect b="18808" l="7825" r="63696" t="19826"/>
          <a:stretch/>
        </p:blipFill>
        <p:spPr>
          <a:xfrm>
            <a:off x="3738850" y="3289514"/>
            <a:ext cx="1653351" cy="15110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pos="720">
          <p15:clr>
            <a:srgbClr val="FBAE40"/>
          </p15:clr>
        </p15:guide>
        <p15:guide id="2" pos="1440">
          <p15:clr>
            <a:srgbClr val="FBAE40"/>
          </p15:clr>
        </p15:guide>
        <p15:guide id="3" pos="2862">
          <p15:clr>
            <a:srgbClr val="FBAE40"/>
          </p15:clr>
        </p15:guide>
        <p15:guide id="4" pos="216">
          <p15:clr>
            <a:srgbClr val="FBAE40"/>
          </p15:clr>
        </p15:guide>
        <p15:guide id="5" orient="horz" pos="216">
          <p15:clr>
            <a:srgbClr val="FBAE40"/>
          </p15:clr>
        </p15:guide>
        <p15:guide id="6" orient="horz" pos="3024">
          <p15:clr>
            <a:srgbClr val="FBAE40"/>
          </p15:clr>
        </p15:guide>
        <p15:guide id="7" pos="4140">
          <p15:clr>
            <a:srgbClr val="FBAE40"/>
          </p15:clr>
        </p15:guide>
        <p15:guide id="8" orient="horz" pos="2808">
          <p15:clr>
            <a:srgbClr val="FBAE40"/>
          </p15:clr>
        </p15:guide>
        <p15:guide id="9" orient="horz" pos="432">
          <p15:clr>
            <a:srgbClr val="FBAE40"/>
          </p15:clr>
        </p15:guide>
        <p15:guide id="10" pos="388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Opt 1_2 Lines 1">
  <p:cSld name="1_Title and Content_Opt 1_2 Lines_1">
    <p:spTree>
      <p:nvGrpSpPr>
        <p:cNvPr id="334" name="Shape 334"/>
        <p:cNvGrpSpPr/>
        <p:nvPr/>
      </p:nvGrpSpPr>
      <p:grpSpPr>
        <a:xfrm>
          <a:off x="0" y="0"/>
          <a:ext cx="0" cy="0"/>
          <a:chOff x="0" y="0"/>
          <a:chExt cx="0" cy="0"/>
        </a:xfrm>
      </p:grpSpPr>
      <p:sp>
        <p:nvSpPr>
          <p:cNvPr id="335" name="Google Shape;335;p53"/>
          <p:cNvSpPr/>
          <p:nvPr/>
        </p:nvSpPr>
        <p:spPr>
          <a:xfrm flipH="1" rot="10800000">
            <a:off x="0" y="1165225"/>
            <a:ext cx="9144000" cy="2904600"/>
          </a:xfrm>
          <a:prstGeom prst="rect">
            <a:avLst/>
          </a:prstGeom>
          <a:solidFill>
            <a:srgbClr val="FFF2CC">
              <a:alpha val="4413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336" name="Google Shape;336;p53"/>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337" name="Google Shape;337;p53"/>
          <p:cNvSpPr txBox="1"/>
          <p:nvPr>
            <p:ph type="title"/>
          </p:nvPr>
        </p:nvSpPr>
        <p:spPr>
          <a:xfrm>
            <a:off x="257174" y="670871"/>
            <a:ext cx="8544000" cy="7857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2"/>
              </a:buClr>
              <a:buSzPts val="2400"/>
              <a:buFont typeface="Frank Ruhl Libre"/>
              <a:buNone/>
              <a:defRPr b="1" i="0" sz="2400" u="none" cap="none" strike="noStrike">
                <a:solidFill>
                  <a:schemeClr val="dk2"/>
                </a:solidFill>
                <a:latin typeface="Frank Ruhl Libre"/>
                <a:ea typeface="Frank Ruhl Libre"/>
                <a:cs typeface="Frank Ruhl Libre"/>
                <a:sym typeface="Frank Ruhl Libre"/>
              </a:defRPr>
            </a:lvl1pPr>
            <a:lvl2pPr lvl="1"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2pPr>
            <a:lvl3pPr lvl="2"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3pPr>
            <a:lvl4pPr lvl="3"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4pPr>
            <a:lvl5pPr lvl="4"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5pPr>
            <a:lvl6pPr lvl="5"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6pPr>
            <a:lvl7pPr lvl="6"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7pPr>
            <a:lvl8pPr lvl="7"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8pPr>
            <a:lvl9pPr lvl="8"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9pPr>
          </a:lstStyle>
          <a:p/>
        </p:txBody>
      </p:sp>
      <p:sp>
        <p:nvSpPr>
          <p:cNvPr id="338" name="Google Shape;338;p53"/>
          <p:cNvSpPr txBox="1"/>
          <p:nvPr>
            <p:ph idx="1" type="body"/>
          </p:nvPr>
        </p:nvSpPr>
        <p:spPr>
          <a:xfrm>
            <a:off x="257175" y="1381650"/>
            <a:ext cx="8544000" cy="29046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434343"/>
              </a:buClr>
              <a:buSzPts val="1800"/>
              <a:buFont typeface="Roboto"/>
              <a:buChar char="•"/>
              <a:defRPr i="0" sz="1800" u="none" cap="none" strike="noStrike">
                <a:solidFill>
                  <a:srgbClr val="434343"/>
                </a:solidFill>
                <a:latin typeface="Roboto"/>
                <a:ea typeface="Roboto"/>
                <a:cs typeface="Roboto"/>
                <a:sym typeface="Roboto"/>
              </a:defRPr>
            </a:lvl1pPr>
            <a:lvl2pPr indent="-330200" lvl="1" marL="914400" marR="0" rtl="0" algn="l">
              <a:lnSpc>
                <a:spcPct val="90000"/>
              </a:lnSpc>
              <a:spcBef>
                <a:spcPts val="400"/>
              </a:spcBef>
              <a:spcAft>
                <a:spcPts val="0"/>
              </a:spcAft>
              <a:buClr>
                <a:srgbClr val="434343"/>
              </a:buClr>
              <a:buSzPts val="1600"/>
              <a:buFont typeface="Roboto"/>
              <a:buChar char="•"/>
              <a:defRPr i="0" sz="1600" u="none" cap="none" strike="noStrike">
                <a:solidFill>
                  <a:srgbClr val="434343"/>
                </a:solidFill>
                <a:latin typeface="Roboto"/>
                <a:ea typeface="Roboto"/>
                <a:cs typeface="Roboto"/>
                <a:sym typeface="Roboto"/>
              </a:defRPr>
            </a:lvl2pPr>
            <a:lvl3pPr indent="-317500" lvl="2" marL="1371600" marR="0" rtl="0" algn="l">
              <a:lnSpc>
                <a:spcPct val="90000"/>
              </a:lnSpc>
              <a:spcBef>
                <a:spcPts val="400"/>
              </a:spcBef>
              <a:spcAft>
                <a:spcPts val="0"/>
              </a:spcAft>
              <a:buClr>
                <a:srgbClr val="434343"/>
              </a:buClr>
              <a:buSzPts val="1400"/>
              <a:buFont typeface="Roboto"/>
              <a:buChar char="•"/>
              <a:defRPr i="0" sz="1400" u="none" cap="none" strike="noStrike">
                <a:solidFill>
                  <a:srgbClr val="434343"/>
                </a:solidFill>
                <a:latin typeface="Roboto"/>
                <a:ea typeface="Roboto"/>
                <a:cs typeface="Roboto"/>
                <a:sym typeface="Roboto"/>
              </a:defRPr>
            </a:lvl3pPr>
            <a:lvl4pPr indent="-304800" lvl="3" marL="1828800" marR="0" rtl="0" algn="l">
              <a:lnSpc>
                <a:spcPct val="90000"/>
              </a:lnSpc>
              <a:spcBef>
                <a:spcPts val="400"/>
              </a:spcBef>
              <a:spcAft>
                <a:spcPts val="0"/>
              </a:spcAft>
              <a:buClr>
                <a:srgbClr val="434343"/>
              </a:buClr>
              <a:buSzPts val="1200"/>
              <a:buFont typeface="Roboto"/>
              <a:buChar char="•"/>
              <a:defRPr i="0" sz="1200" u="none" cap="none" strike="noStrike">
                <a:solidFill>
                  <a:srgbClr val="434343"/>
                </a:solidFill>
                <a:latin typeface="Roboto"/>
                <a:ea typeface="Roboto"/>
                <a:cs typeface="Roboto"/>
                <a:sym typeface="Roboto"/>
              </a:defRPr>
            </a:lvl4pPr>
            <a:lvl5pPr indent="-304800" lvl="4" marL="2286000" marR="0" rtl="0" algn="l">
              <a:lnSpc>
                <a:spcPct val="90000"/>
              </a:lnSpc>
              <a:spcBef>
                <a:spcPts val="400"/>
              </a:spcBef>
              <a:spcAft>
                <a:spcPts val="0"/>
              </a:spcAft>
              <a:buClr>
                <a:srgbClr val="434343"/>
              </a:buClr>
              <a:buSzPts val="1200"/>
              <a:buFont typeface="Roboto"/>
              <a:buChar char="•"/>
              <a:defRPr i="0" sz="1200" u="none" cap="none" strike="noStrike">
                <a:solidFill>
                  <a:srgbClr val="434343"/>
                </a:solidFill>
                <a:latin typeface="Roboto"/>
                <a:ea typeface="Roboto"/>
                <a:cs typeface="Roboto"/>
                <a:sym typeface="Roboto"/>
              </a:defRPr>
            </a:lvl5pPr>
            <a:lvl6pPr indent="-317500" lvl="5" marL="2743200" marR="0" rtl="0" algn="l">
              <a:lnSpc>
                <a:spcPct val="90000"/>
              </a:lnSpc>
              <a:spcBef>
                <a:spcPts val="400"/>
              </a:spcBef>
              <a:spcAft>
                <a:spcPts val="0"/>
              </a:spcAft>
              <a:buClr>
                <a:srgbClr val="434343"/>
              </a:buClr>
              <a:buSzPts val="1400"/>
              <a:buFont typeface="Roboto"/>
              <a:buChar char="•"/>
              <a:defRPr i="0" sz="1400" u="none" cap="none" strike="noStrike">
                <a:solidFill>
                  <a:srgbClr val="434343"/>
                </a:solidFill>
                <a:latin typeface="Roboto"/>
                <a:ea typeface="Roboto"/>
                <a:cs typeface="Roboto"/>
                <a:sym typeface="Roboto"/>
              </a:defRPr>
            </a:lvl6pPr>
            <a:lvl7pPr indent="-317500" lvl="6" marL="3200400" marR="0" rtl="0" algn="l">
              <a:lnSpc>
                <a:spcPct val="90000"/>
              </a:lnSpc>
              <a:spcBef>
                <a:spcPts val="400"/>
              </a:spcBef>
              <a:spcAft>
                <a:spcPts val="0"/>
              </a:spcAft>
              <a:buClr>
                <a:srgbClr val="434343"/>
              </a:buClr>
              <a:buSzPts val="1400"/>
              <a:buFont typeface="Roboto"/>
              <a:buChar char="•"/>
              <a:defRPr i="0" sz="1400" u="none" cap="none" strike="noStrike">
                <a:solidFill>
                  <a:srgbClr val="434343"/>
                </a:solidFill>
                <a:latin typeface="Roboto"/>
                <a:ea typeface="Roboto"/>
                <a:cs typeface="Roboto"/>
                <a:sym typeface="Roboto"/>
              </a:defRPr>
            </a:lvl7pPr>
            <a:lvl8pPr indent="-317500" lvl="7" marL="3657600" marR="0" rtl="0" algn="l">
              <a:lnSpc>
                <a:spcPct val="90000"/>
              </a:lnSpc>
              <a:spcBef>
                <a:spcPts val="400"/>
              </a:spcBef>
              <a:spcAft>
                <a:spcPts val="0"/>
              </a:spcAft>
              <a:buClr>
                <a:srgbClr val="434343"/>
              </a:buClr>
              <a:buSzPts val="1400"/>
              <a:buFont typeface="Roboto"/>
              <a:buChar char="•"/>
              <a:defRPr i="0" sz="1400" u="none" cap="none" strike="noStrike">
                <a:solidFill>
                  <a:srgbClr val="434343"/>
                </a:solidFill>
                <a:latin typeface="Roboto"/>
                <a:ea typeface="Roboto"/>
                <a:cs typeface="Roboto"/>
                <a:sym typeface="Roboto"/>
              </a:defRPr>
            </a:lvl8pPr>
            <a:lvl9pPr indent="-317500" lvl="8" marL="4114800" marR="0" rtl="0" algn="l">
              <a:lnSpc>
                <a:spcPct val="90000"/>
              </a:lnSpc>
              <a:spcBef>
                <a:spcPts val="400"/>
              </a:spcBef>
              <a:spcAft>
                <a:spcPts val="0"/>
              </a:spcAft>
              <a:buClr>
                <a:srgbClr val="434343"/>
              </a:buClr>
              <a:buSzPts val="1400"/>
              <a:buFont typeface="Roboto"/>
              <a:buChar char="•"/>
              <a:defRPr i="0" sz="1400" u="none" cap="none" strike="noStrike">
                <a:solidFill>
                  <a:srgbClr val="434343"/>
                </a:solidFill>
                <a:latin typeface="Roboto"/>
                <a:ea typeface="Roboto"/>
                <a:cs typeface="Roboto"/>
                <a:sym typeface="Roboto"/>
              </a:defRPr>
            </a:lvl9pPr>
          </a:lstStyle>
          <a:p/>
        </p:txBody>
      </p:sp>
      <p:pic>
        <p:nvPicPr>
          <p:cNvPr id="339" name="Google Shape;339;p53"/>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340" name="Google Shape;340;p53"/>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grpSp>
        <p:nvGrpSpPr>
          <p:cNvPr id="341" name="Google Shape;341;p53"/>
          <p:cNvGrpSpPr/>
          <p:nvPr/>
        </p:nvGrpSpPr>
        <p:grpSpPr>
          <a:xfrm>
            <a:off x="271225" y="4158650"/>
            <a:ext cx="4154100" cy="268500"/>
            <a:chOff x="271225" y="4158650"/>
            <a:chExt cx="4154100" cy="268500"/>
          </a:xfrm>
        </p:grpSpPr>
        <p:sp>
          <p:nvSpPr>
            <p:cNvPr id="342" name="Google Shape;342;p53"/>
            <p:cNvSpPr txBox="1"/>
            <p:nvPr/>
          </p:nvSpPr>
          <p:spPr>
            <a:xfrm>
              <a:off x="271225" y="4158650"/>
              <a:ext cx="41541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ASCENSION NURSING   Center of Excellence</a:t>
              </a:r>
              <a:endParaRPr sz="1000">
                <a:solidFill>
                  <a:schemeClr val="dk2"/>
                </a:solidFill>
                <a:latin typeface="Roboto"/>
                <a:ea typeface="Roboto"/>
                <a:cs typeface="Roboto"/>
                <a:sym typeface="Roboto"/>
              </a:endParaRPr>
            </a:p>
          </p:txBody>
        </p:sp>
        <p:cxnSp>
          <p:nvCxnSpPr>
            <p:cNvPr id="343" name="Google Shape;343;p53"/>
            <p:cNvCxnSpPr/>
            <p:nvPr/>
          </p:nvCxnSpPr>
          <p:spPr>
            <a:xfrm>
              <a:off x="1648500" y="4273575"/>
              <a:ext cx="0" cy="111000"/>
            </a:xfrm>
            <a:prstGeom prst="straightConnector1">
              <a:avLst/>
            </a:prstGeom>
            <a:noFill/>
            <a:ln cap="flat" cmpd="sng" w="9525">
              <a:solidFill>
                <a:schemeClr val="accent2"/>
              </a:solidFill>
              <a:prstDash val="solid"/>
              <a:round/>
              <a:headEnd len="med" w="med" type="none"/>
              <a:tailEnd len="med" w="med" type="none"/>
            </a:ln>
          </p:spPr>
        </p:cxnSp>
      </p:grpSp>
      <p:cxnSp>
        <p:nvCxnSpPr>
          <p:cNvPr id="344" name="Google Shape;344;p53"/>
          <p:cNvCxnSpPr/>
          <p:nvPr/>
        </p:nvCxnSpPr>
        <p:spPr>
          <a:xfrm>
            <a:off x="342900" y="595839"/>
            <a:ext cx="342900" cy="0"/>
          </a:xfrm>
          <a:prstGeom prst="straightConnector1">
            <a:avLst/>
          </a:prstGeom>
          <a:noFill/>
          <a:ln cap="flat" cmpd="sng" w="76200">
            <a:solidFill>
              <a:srgbClr val="6FA8DC"/>
            </a:solidFill>
            <a:prstDash val="solid"/>
            <a:miter lim="800000"/>
            <a:headEnd len="sm" w="sm" type="none"/>
            <a:tailEnd len="sm" w="sm" type="none"/>
          </a:ln>
        </p:spPr>
      </p:cxnSp>
      <p:sp>
        <p:nvSpPr>
          <p:cNvPr id="345" name="Google Shape;345;p53"/>
          <p:cNvSpPr txBox="1"/>
          <p:nvPr>
            <p:ph idx="2" type="title"/>
          </p:nvPr>
        </p:nvSpPr>
        <p:spPr>
          <a:xfrm>
            <a:off x="302525" y="209226"/>
            <a:ext cx="8229600" cy="496800"/>
          </a:xfrm>
          <a:prstGeom prst="rect">
            <a:avLst/>
          </a:prstGeom>
          <a:noFill/>
          <a:ln>
            <a:noFill/>
          </a:ln>
        </p:spPr>
        <p:txBody>
          <a:bodyPr anchorCtr="0" anchor="t" bIns="34275" lIns="68575" spcFirstLastPara="1" rIns="68575" wrap="square" tIns="34275">
            <a:noAutofit/>
          </a:bodyPr>
          <a:lstStyle>
            <a:lvl1pPr lvl="0" marR="0" rtl="0">
              <a:lnSpc>
                <a:spcPct val="103703"/>
              </a:lnSpc>
              <a:spcBef>
                <a:spcPts val="0"/>
              </a:spcBef>
              <a:spcAft>
                <a:spcPts val="0"/>
              </a:spcAft>
              <a:buClr>
                <a:srgbClr val="434343"/>
              </a:buClr>
              <a:buSzPts val="1400"/>
              <a:buFont typeface="Roboto"/>
              <a:buNone/>
              <a:defRPr b="1" i="0" u="none" cap="none" strike="noStrike">
                <a:solidFill>
                  <a:srgbClr val="434343"/>
                </a:solidFill>
                <a:latin typeface="Roboto"/>
                <a:ea typeface="Roboto"/>
                <a:cs typeface="Roboto"/>
                <a:sym typeface="Roboto"/>
              </a:defRPr>
            </a:lvl1pPr>
            <a:lvl2pPr lvl="1" rtl="0">
              <a:spcBef>
                <a:spcPts val="0"/>
              </a:spcBef>
              <a:spcAft>
                <a:spcPts val="0"/>
              </a:spcAft>
              <a:buSzPts val="1800"/>
              <a:buFont typeface="Roboto"/>
              <a:buNone/>
              <a:defRPr sz="1800">
                <a:latin typeface="Roboto"/>
                <a:ea typeface="Roboto"/>
                <a:cs typeface="Roboto"/>
                <a:sym typeface="Roboto"/>
              </a:defRPr>
            </a:lvl2pPr>
            <a:lvl3pPr lvl="2" rtl="0">
              <a:spcBef>
                <a:spcPts val="0"/>
              </a:spcBef>
              <a:spcAft>
                <a:spcPts val="0"/>
              </a:spcAft>
              <a:buSzPts val="1800"/>
              <a:buFont typeface="Roboto"/>
              <a:buNone/>
              <a:defRPr sz="1800">
                <a:latin typeface="Roboto"/>
                <a:ea typeface="Roboto"/>
                <a:cs typeface="Roboto"/>
                <a:sym typeface="Roboto"/>
              </a:defRPr>
            </a:lvl3pPr>
            <a:lvl4pPr lvl="3" rtl="0">
              <a:spcBef>
                <a:spcPts val="0"/>
              </a:spcBef>
              <a:spcAft>
                <a:spcPts val="0"/>
              </a:spcAft>
              <a:buSzPts val="1800"/>
              <a:buFont typeface="Roboto"/>
              <a:buNone/>
              <a:defRPr sz="1800">
                <a:latin typeface="Roboto"/>
                <a:ea typeface="Roboto"/>
                <a:cs typeface="Roboto"/>
                <a:sym typeface="Roboto"/>
              </a:defRPr>
            </a:lvl4pPr>
            <a:lvl5pPr lvl="4" rtl="0">
              <a:spcBef>
                <a:spcPts val="0"/>
              </a:spcBef>
              <a:spcAft>
                <a:spcPts val="0"/>
              </a:spcAft>
              <a:buSzPts val="1800"/>
              <a:buFont typeface="Roboto"/>
              <a:buNone/>
              <a:defRPr sz="1800">
                <a:latin typeface="Roboto"/>
                <a:ea typeface="Roboto"/>
                <a:cs typeface="Roboto"/>
                <a:sym typeface="Roboto"/>
              </a:defRPr>
            </a:lvl5pPr>
            <a:lvl6pPr lvl="5" rtl="0">
              <a:spcBef>
                <a:spcPts val="0"/>
              </a:spcBef>
              <a:spcAft>
                <a:spcPts val="0"/>
              </a:spcAft>
              <a:buSzPts val="1800"/>
              <a:buFont typeface="Roboto"/>
              <a:buNone/>
              <a:defRPr sz="1800">
                <a:latin typeface="Roboto"/>
                <a:ea typeface="Roboto"/>
                <a:cs typeface="Roboto"/>
                <a:sym typeface="Roboto"/>
              </a:defRPr>
            </a:lvl6pPr>
            <a:lvl7pPr lvl="6" rtl="0">
              <a:spcBef>
                <a:spcPts val="0"/>
              </a:spcBef>
              <a:spcAft>
                <a:spcPts val="0"/>
              </a:spcAft>
              <a:buSzPts val="1800"/>
              <a:buFont typeface="Roboto"/>
              <a:buNone/>
              <a:defRPr sz="1800">
                <a:latin typeface="Roboto"/>
                <a:ea typeface="Roboto"/>
                <a:cs typeface="Roboto"/>
                <a:sym typeface="Roboto"/>
              </a:defRPr>
            </a:lvl7pPr>
            <a:lvl8pPr lvl="7" rtl="0">
              <a:spcBef>
                <a:spcPts val="0"/>
              </a:spcBef>
              <a:spcAft>
                <a:spcPts val="0"/>
              </a:spcAft>
              <a:buSzPts val="1800"/>
              <a:buFont typeface="Roboto"/>
              <a:buNone/>
              <a:defRPr sz="1800">
                <a:latin typeface="Roboto"/>
                <a:ea typeface="Roboto"/>
                <a:cs typeface="Roboto"/>
                <a:sym typeface="Roboto"/>
              </a:defRPr>
            </a:lvl8pPr>
            <a:lvl9pPr lvl="8" rtl="0">
              <a:spcBef>
                <a:spcPts val="0"/>
              </a:spcBef>
              <a:spcAft>
                <a:spcPts val="0"/>
              </a:spcAft>
              <a:buSzPts val="1800"/>
              <a:buFont typeface="Roboto"/>
              <a:buNone/>
              <a:defRPr sz="1800">
                <a:latin typeface="Roboto"/>
                <a:ea typeface="Roboto"/>
                <a:cs typeface="Roboto"/>
                <a:sym typeface="Roboto"/>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5">
    <p:spTree>
      <p:nvGrpSpPr>
        <p:cNvPr id="346" name="Shape 346"/>
        <p:cNvGrpSpPr/>
        <p:nvPr/>
      </p:nvGrpSpPr>
      <p:grpSpPr>
        <a:xfrm>
          <a:off x="0" y="0"/>
          <a:ext cx="0" cy="0"/>
          <a:chOff x="0" y="0"/>
          <a:chExt cx="0" cy="0"/>
        </a:xfrm>
      </p:grpSpPr>
      <p:cxnSp>
        <p:nvCxnSpPr>
          <p:cNvPr id="347" name="Google Shape;347;p54"/>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348" name="Google Shape;348;p54"/>
          <p:cNvSpPr txBox="1"/>
          <p:nvPr>
            <p:ph type="title"/>
          </p:nvPr>
        </p:nvSpPr>
        <p:spPr>
          <a:xfrm>
            <a:off x="257175" y="670871"/>
            <a:ext cx="85440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2"/>
              </a:buClr>
              <a:buSzPts val="2400"/>
              <a:buFont typeface="Frank Ruhl Libre"/>
              <a:buNone/>
              <a:defRPr b="1" i="0" sz="2400" u="none" cap="none" strike="noStrike">
                <a:solidFill>
                  <a:schemeClr val="dk2"/>
                </a:solidFill>
                <a:latin typeface="Frank Ruhl Libre"/>
                <a:ea typeface="Frank Ruhl Libre"/>
                <a:cs typeface="Frank Ruhl Libre"/>
                <a:sym typeface="Frank Ruhl Libre"/>
              </a:defRPr>
            </a:lvl1pPr>
            <a:lvl2pPr lvl="1"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2pPr>
            <a:lvl3pPr lvl="2"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3pPr>
            <a:lvl4pPr lvl="3"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4pPr>
            <a:lvl5pPr lvl="4"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5pPr>
            <a:lvl6pPr lvl="5"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6pPr>
            <a:lvl7pPr lvl="6"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7pPr>
            <a:lvl8pPr lvl="7"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8pPr>
            <a:lvl9pPr lvl="8" rtl="0">
              <a:spcBef>
                <a:spcPts val="0"/>
              </a:spcBef>
              <a:spcAft>
                <a:spcPts val="0"/>
              </a:spcAft>
              <a:buClr>
                <a:srgbClr val="434343"/>
              </a:buClr>
              <a:buSzPts val="2400"/>
              <a:buFont typeface="Frank Ruhl Libre"/>
              <a:buNone/>
              <a:defRPr sz="2400">
                <a:solidFill>
                  <a:srgbClr val="434343"/>
                </a:solidFill>
                <a:latin typeface="Frank Ruhl Libre"/>
                <a:ea typeface="Frank Ruhl Libre"/>
                <a:cs typeface="Frank Ruhl Libre"/>
                <a:sym typeface="Frank Ruhl Libre"/>
              </a:defRPr>
            </a:lvl9pPr>
          </a:lstStyle>
          <a:p/>
        </p:txBody>
      </p:sp>
      <p:cxnSp>
        <p:nvCxnSpPr>
          <p:cNvPr id="349" name="Google Shape;349;p54"/>
          <p:cNvCxnSpPr/>
          <p:nvPr/>
        </p:nvCxnSpPr>
        <p:spPr>
          <a:xfrm>
            <a:off x="342900" y="595839"/>
            <a:ext cx="342900" cy="0"/>
          </a:xfrm>
          <a:prstGeom prst="straightConnector1">
            <a:avLst/>
          </a:prstGeom>
          <a:noFill/>
          <a:ln cap="flat" cmpd="sng" w="76200">
            <a:solidFill>
              <a:srgbClr val="3D85C6"/>
            </a:solidFill>
            <a:prstDash val="solid"/>
            <a:miter lim="800000"/>
            <a:headEnd len="sm" w="sm" type="none"/>
            <a:tailEnd len="sm" w="sm" type="none"/>
          </a:ln>
        </p:spPr>
      </p:cxnSp>
      <p:pic>
        <p:nvPicPr>
          <p:cNvPr id="350" name="Google Shape;350;p54"/>
          <p:cNvPicPr preferRelativeResize="0"/>
          <p:nvPr/>
        </p:nvPicPr>
        <p:blipFill>
          <a:blip r:embed="rId2">
            <a:alphaModFix/>
          </a:blip>
          <a:stretch>
            <a:fillRect/>
          </a:stretch>
        </p:blipFill>
        <p:spPr>
          <a:xfrm>
            <a:off x="342900" y="4615214"/>
            <a:ext cx="1201598" cy="274613"/>
          </a:xfrm>
          <a:prstGeom prst="rect">
            <a:avLst/>
          </a:prstGeom>
          <a:noFill/>
          <a:ln>
            <a:noFill/>
          </a:ln>
        </p:spPr>
      </p:pic>
      <p:sp>
        <p:nvSpPr>
          <p:cNvPr id="351" name="Google Shape;351;p54"/>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grpSp>
        <p:nvGrpSpPr>
          <p:cNvPr id="352" name="Google Shape;352;p54"/>
          <p:cNvGrpSpPr/>
          <p:nvPr/>
        </p:nvGrpSpPr>
        <p:grpSpPr>
          <a:xfrm>
            <a:off x="271225" y="4158650"/>
            <a:ext cx="4154100" cy="268500"/>
            <a:chOff x="271225" y="4158650"/>
            <a:chExt cx="4154100" cy="268500"/>
          </a:xfrm>
        </p:grpSpPr>
        <p:sp>
          <p:nvSpPr>
            <p:cNvPr id="353" name="Google Shape;353;p54"/>
            <p:cNvSpPr txBox="1"/>
            <p:nvPr/>
          </p:nvSpPr>
          <p:spPr>
            <a:xfrm>
              <a:off x="271225" y="4158650"/>
              <a:ext cx="41541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ASCENSION NURSING   Center of Excellence</a:t>
              </a:r>
              <a:endParaRPr sz="1000">
                <a:solidFill>
                  <a:schemeClr val="dk2"/>
                </a:solidFill>
                <a:latin typeface="Roboto"/>
                <a:ea typeface="Roboto"/>
                <a:cs typeface="Roboto"/>
                <a:sym typeface="Roboto"/>
              </a:endParaRPr>
            </a:p>
          </p:txBody>
        </p:sp>
        <p:cxnSp>
          <p:nvCxnSpPr>
            <p:cNvPr id="354" name="Google Shape;354;p54"/>
            <p:cNvCxnSpPr/>
            <p:nvPr/>
          </p:nvCxnSpPr>
          <p:spPr>
            <a:xfrm>
              <a:off x="1638150" y="4273575"/>
              <a:ext cx="0" cy="111000"/>
            </a:xfrm>
            <a:prstGeom prst="straightConnector1">
              <a:avLst/>
            </a:prstGeom>
            <a:noFill/>
            <a:ln cap="flat" cmpd="sng" w="9525">
              <a:solidFill>
                <a:schemeClr val="accent2"/>
              </a:solidFill>
              <a:prstDash val="solid"/>
              <a:round/>
              <a:headEnd len="med" w="med" type="none"/>
              <a:tailEnd len="med" w="med" type="none"/>
            </a:ln>
          </p:spPr>
        </p:cxnSp>
      </p:grpSp>
      <p:sp>
        <p:nvSpPr>
          <p:cNvPr id="355" name="Google Shape;355;p54"/>
          <p:cNvSpPr txBox="1"/>
          <p:nvPr>
            <p:ph idx="2" type="title"/>
          </p:nvPr>
        </p:nvSpPr>
        <p:spPr>
          <a:xfrm>
            <a:off x="302525" y="209226"/>
            <a:ext cx="8229600" cy="496800"/>
          </a:xfrm>
          <a:prstGeom prst="rect">
            <a:avLst/>
          </a:prstGeom>
          <a:noFill/>
          <a:ln>
            <a:noFill/>
          </a:ln>
        </p:spPr>
        <p:txBody>
          <a:bodyPr anchorCtr="0" anchor="t" bIns="34275" lIns="68575" spcFirstLastPara="1" rIns="68575" wrap="square" tIns="34275">
            <a:noAutofit/>
          </a:bodyPr>
          <a:lstStyle>
            <a:lvl1pPr lvl="0" marR="0" rtl="0">
              <a:lnSpc>
                <a:spcPct val="103703"/>
              </a:lnSpc>
              <a:spcBef>
                <a:spcPts val="0"/>
              </a:spcBef>
              <a:spcAft>
                <a:spcPts val="0"/>
              </a:spcAft>
              <a:buClr>
                <a:srgbClr val="434343"/>
              </a:buClr>
              <a:buSzPts val="1400"/>
              <a:buFont typeface="Roboto"/>
              <a:buNone/>
              <a:defRPr b="1" i="0" u="none" cap="none" strike="noStrike">
                <a:solidFill>
                  <a:srgbClr val="434343"/>
                </a:solidFill>
                <a:latin typeface="Roboto"/>
                <a:ea typeface="Roboto"/>
                <a:cs typeface="Roboto"/>
                <a:sym typeface="Roboto"/>
              </a:defRPr>
            </a:lvl1pPr>
            <a:lvl2pPr lvl="1" rtl="0">
              <a:spcBef>
                <a:spcPts val="0"/>
              </a:spcBef>
              <a:spcAft>
                <a:spcPts val="0"/>
              </a:spcAft>
              <a:buSzPts val="1800"/>
              <a:buFont typeface="Roboto"/>
              <a:buNone/>
              <a:defRPr sz="1800">
                <a:latin typeface="Roboto"/>
                <a:ea typeface="Roboto"/>
                <a:cs typeface="Roboto"/>
                <a:sym typeface="Roboto"/>
              </a:defRPr>
            </a:lvl2pPr>
            <a:lvl3pPr lvl="2" rtl="0">
              <a:spcBef>
                <a:spcPts val="0"/>
              </a:spcBef>
              <a:spcAft>
                <a:spcPts val="0"/>
              </a:spcAft>
              <a:buSzPts val="1800"/>
              <a:buFont typeface="Roboto"/>
              <a:buNone/>
              <a:defRPr sz="1800">
                <a:latin typeface="Roboto"/>
                <a:ea typeface="Roboto"/>
                <a:cs typeface="Roboto"/>
                <a:sym typeface="Roboto"/>
              </a:defRPr>
            </a:lvl3pPr>
            <a:lvl4pPr lvl="3" rtl="0">
              <a:spcBef>
                <a:spcPts val="0"/>
              </a:spcBef>
              <a:spcAft>
                <a:spcPts val="0"/>
              </a:spcAft>
              <a:buSzPts val="1800"/>
              <a:buFont typeface="Roboto"/>
              <a:buNone/>
              <a:defRPr sz="1800">
                <a:latin typeface="Roboto"/>
                <a:ea typeface="Roboto"/>
                <a:cs typeface="Roboto"/>
                <a:sym typeface="Roboto"/>
              </a:defRPr>
            </a:lvl4pPr>
            <a:lvl5pPr lvl="4" rtl="0">
              <a:spcBef>
                <a:spcPts val="0"/>
              </a:spcBef>
              <a:spcAft>
                <a:spcPts val="0"/>
              </a:spcAft>
              <a:buSzPts val="1800"/>
              <a:buFont typeface="Roboto"/>
              <a:buNone/>
              <a:defRPr sz="1800">
                <a:latin typeface="Roboto"/>
                <a:ea typeface="Roboto"/>
                <a:cs typeface="Roboto"/>
                <a:sym typeface="Roboto"/>
              </a:defRPr>
            </a:lvl5pPr>
            <a:lvl6pPr lvl="5" rtl="0">
              <a:spcBef>
                <a:spcPts val="0"/>
              </a:spcBef>
              <a:spcAft>
                <a:spcPts val="0"/>
              </a:spcAft>
              <a:buSzPts val="1800"/>
              <a:buFont typeface="Roboto"/>
              <a:buNone/>
              <a:defRPr sz="1800">
                <a:latin typeface="Roboto"/>
                <a:ea typeface="Roboto"/>
                <a:cs typeface="Roboto"/>
                <a:sym typeface="Roboto"/>
              </a:defRPr>
            </a:lvl6pPr>
            <a:lvl7pPr lvl="6" rtl="0">
              <a:spcBef>
                <a:spcPts val="0"/>
              </a:spcBef>
              <a:spcAft>
                <a:spcPts val="0"/>
              </a:spcAft>
              <a:buSzPts val="1800"/>
              <a:buFont typeface="Roboto"/>
              <a:buNone/>
              <a:defRPr sz="1800">
                <a:latin typeface="Roboto"/>
                <a:ea typeface="Roboto"/>
                <a:cs typeface="Roboto"/>
                <a:sym typeface="Roboto"/>
              </a:defRPr>
            </a:lvl7pPr>
            <a:lvl8pPr lvl="7" rtl="0">
              <a:spcBef>
                <a:spcPts val="0"/>
              </a:spcBef>
              <a:spcAft>
                <a:spcPts val="0"/>
              </a:spcAft>
              <a:buSzPts val="1800"/>
              <a:buFont typeface="Roboto"/>
              <a:buNone/>
              <a:defRPr sz="1800">
                <a:latin typeface="Roboto"/>
                <a:ea typeface="Roboto"/>
                <a:cs typeface="Roboto"/>
                <a:sym typeface="Roboto"/>
              </a:defRPr>
            </a:lvl8pPr>
            <a:lvl9pPr lvl="8" rtl="0">
              <a:spcBef>
                <a:spcPts val="0"/>
              </a:spcBef>
              <a:spcAft>
                <a:spcPts val="0"/>
              </a:spcAft>
              <a:buSzPts val="1800"/>
              <a:buFont typeface="Roboto"/>
              <a:buNone/>
              <a:defRPr sz="1800">
                <a:latin typeface="Roboto"/>
                <a:ea typeface="Roboto"/>
                <a:cs typeface="Roboto"/>
                <a:sym typeface="Roboto"/>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Half Page_1 Line 1">
  <p:cSld name="Title and Content_Half Page_1 Line_1">
    <p:spTree>
      <p:nvGrpSpPr>
        <p:cNvPr id="356" name="Shape 356"/>
        <p:cNvGrpSpPr/>
        <p:nvPr/>
      </p:nvGrpSpPr>
      <p:grpSpPr>
        <a:xfrm>
          <a:off x="0" y="0"/>
          <a:ext cx="0" cy="0"/>
          <a:chOff x="0" y="0"/>
          <a:chExt cx="0" cy="0"/>
        </a:xfrm>
      </p:grpSpPr>
      <p:cxnSp>
        <p:nvCxnSpPr>
          <p:cNvPr id="357" name="Google Shape;357;p55"/>
          <p:cNvCxnSpPr/>
          <p:nvPr/>
        </p:nvCxnSpPr>
        <p:spPr>
          <a:xfrm>
            <a:off x="342900" y="4486275"/>
            <a:ext cx="8458200" cy="0"/>
          </a:xfrm>
          <a:prstGeom prst="straightConnector1">
            <a:avLst/>
          </a:prstGeom>
          <a:noFill/>
          <a:ln cap="flat" cmpd="sng" w="9525">
            <a:solidFill>
              <a:schemeClr val="dk1"/>
            </a:solidFill>
            <a:prstDash val="solid"/>
            <a:miter lim="800000"/>
            <a:headEnd len="sm" w="sm" type="none"/>
            <a:tailEnd len="sm" w="sm" type="none"/>
          </a:ln>
        </p:spPr>
      </p:cxnSp>
      <p:sp>
        <p:nvSpPr>
          <p:cNvPr id="358" name="Google Shape;358;p55"/>
          <p:cNvSpPr txBox="1"/>
          <p:nvPr>
            <p:ph idx="1" type="body"/>
          </p:nvPr>
        </p:nvSpPr>
        <p:spPr>
          <a:xfrm>
            <a:off x="257175" y="1550194"/>
            <a:ext cx="4314900" cy="2736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rgbClr val="1E69D2"/>
              </a:buClr>
              <a:buSzPts val="1600"/>
              <a:buFont typeface="Roboto"/>
              <a:buChar char="•"/>
              <a:defRPr i="0" sz="16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rgbClr val="1E69D2"/>
              </a:buClr>
              <a:buSzPts val="1400"/>
              <a:buFont typeface="Roboto"/>
              <a:buChar char="•"/>
              <a:defRPr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4pPr>
            <a:lvl5pPr indent="-304800" lvl="4" marL="2286000" marR="0" rtl="0" algn="l">
              <a:lnSpc>
                <a:spcPct val="90000"/>
              </a:lnSpc>
              <a:spcBef>
                <a:spcPts val="400"/>
              </a:spcBef>
              <a:spcAft>
                <a:spcPts val="0"/>
              </a:spcAft>
              <a:buClr>
                <a:srgbClr val="1E69D2"/>
              </a:buClr>
              <a:buSzPts val="1200"/>
              <a:buFont typeface="Roboto"/>
              <a:buChar char="•"/>
              <a:defRPr i="0" sz="12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359" name="Google Shape;359;p55"/>
          <p:cNvSpPr txBox="1"/>
          <p:nvPr>
            <p:ph type="title"/>
          </p:nvPr>
        </p:nvSpPr>
        <p:spPr>
          <a:xfrm>
            <a:off x="257175" y="670871"/>
            <a:ext cx="4314900" cy="453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chemeClr val="dk1"/>
              </a:buClr>
              <a:buSzPts val="2400"/>
              <a:buFont typeface="Frank Ruhl Libre"/>
              <a:buNone/>
              <a:defRPr b="1" i="0" sz="2400" u="none" cap="none" strike="noStrike">
                <a:solidFill>
                  <a:schemeClr val="dk1"/>
                </a:solidFill>
                <a:latin typeface="Frank Ruhl Libre"/>
                <a:ea typeface="Frank Ruhl Libre"/>
                <a:cs typeface="Frank Ruhl Libre"/>
                <a:sym typeface="Frank Ruhl Libre"/>
              </a:defRPr>
            </a:lvl1pPr>
            <a:lvl2pPr lvl="1" rtl="0">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p:txBody>
      </p:sp>
      <p:cxnSp>
        <p:nvCxnSpPr>
          <p:cNvPr id="360" name="Google Shape;360;p55"/>
          <p:cNvCxnSpPr/>
          <p:nvPr/>
        </p:nvCxnSpPr>
        <p:spPr>
          <a:xfrm>
            <a:off x="342900" y="595839"/>
            <a:ext cx="342900" cy="0"/>
          </a:xfrm>
          <a:prstGeom prst="straightConnector1">
            <a:avLst/>
          </a:prstGeom>
          <a:noFill/>
          <a:ln cap="flat" cmpd="sng" w="76200">
            <a:solidFill>
              <a:srgbClr val="1E69D2"/>
            </a:solidFill>
            <a:prstDash val="solid"/>
            <a:miter lim="800000"/>
            <a:headEnd len="sm" w="sm" type="none"/>
            <a:tailEnd len="sm" w="sm" type="none"/>
          </a:ln>
        </p:spPr>
      </p:cxnSp>
      <p:sp>
        <p:nvSpPr>
          <p:cNvPr id="361" name="Google Shape;361;p55"/>
          <p:cNvSpPr txBox="1"/>
          <p:nvPr>
            <p:ph idx="2" type="body"/>
          </p:nvPr>
        </p:nvSpPr>
        <p:spPr>
          <a:xfrm>
            <a:off x="257175" y="116425"/>
            <a:ext cx="4314900" cy="552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600"/>
              <a:buFont typeface="Roboto"/>
              <a:buNone/>
              <a:defRPr b="1" i="0" sz="1600" u="none" cap="none" strike="noStrike">
                <a:solidFill>
                  <a:schemeClr val="dk1"/>
                </a:solidFill>
                <a:latin typeface="Roboto"/>
                <a:ea typeface="Roboto"/>
                <a:cs typeface="Roboto"/>
                <a:sym typeface="Roboto"/>
              </a:defRPr>
            </a:lvl1pPr>
            <a:lvl2pPr indent="-330200" lvl="1" marL="914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2pPr>
            <a:lvl3pPr indent="-330200" lvl="2" marL="1371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3pPr>
            <a:lvl4pPr indent="-330200" lvl="3" marL="1828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4pPr>
            <a:lvl5pPr indent="-330200" lvl="4" marL="22860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5pPr>
            <a:lvl6pPr indent="-330200" lvl="5" marL="27432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6pPr>
            <a:lvl7pPr indent="-330200" lvl="6" marL="32004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7pPr>
            <a:lvl8pPr indent="-330200" lvl="7" marL="36576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8pPr>
            <a:lvl9pPr indent="-330200" lvl="8" marL="4114800" marR="0" rtl="0" algn="l">
              <a:lnSpc>
                <a:spcPct val="90000"/>
              </a:lnSpc>
              <a:spcBef>
                <a:spcPts val="400"/>
              </a:spcBef>
              <a:spcAft>
                <a:spcPts val="0"/>
              </a:spcAft>
              <a:buClr>
                <a:schemeClr val="dk1"/>
              </a:buClr>
              <a:buSzPts val="1600"/>
              <a:buFont typeface="Roboto"/>
              <a:buChar char="•"/>
              <a:defRPr i="0" sz="1600" u="none" cap="none" strike="noStrike">
                <a:solidFill>
                  <a:schemeClr val="dk1"/>
                </a:solidFill>
                <a:latin typeface="Roboto"/>
                <a:ea typeface="Roboto"/>
                <a:cs typeface="Roboto"/>
                <a:sym typeface="Roboto"/>
              </a:defRPr>
            </a:lvl9pPr>
          </a:lstStyle>
          <a:p/>
        </p:txBody>
      </p:sp>
      <p:pic>
        <p:nvPicPr>
          <p:cNvPr id="362" name="Google Shape;362;p55"/>
          <p:cNvPicPr preferRelativeResize="0"/>
          <p:nvPr/>
        </p:nvPicPr>
        <p:blipFill>
          <a:blip r:embed="rId2">
            <a:alphaModFix/>
          </a:blip>
          <a:stretch>
            <a:fillRect/>
          </a:stretch>
        </p:blipFill>
        <p:spPr>
          <a:xfrm>
            <a:off x="342900" y="4615214"/>
            <a:ext cx="675898" cy="154470"/>
          </a:xfrm>
          <a:prstGeom prst="rect">
            <a:avLst/>
          </a:prstGeom>
          <a:noFill/>
          <a:ln>
            <a:noFill/>
          </a:ln>
        </p:spPr>
      </p:pic>
      <p:sp>
        <p:nvSpPr>
          <p:cNvPr id="363" name="Google Shape;363;p55"/>
          <p:cNvSpPr txBox="1"/>
          <p:nvPr/>
        </p:nvSpPr>
        <p:spPr>
          <a:xfrm>
            <a:off x="8386205" y="4628587"/>
            <a:ext cx="503100" cy="2538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1" lang="en" sz="1200">
                <a:solidFill>
                  <a:schemeClr val="dk2"/>
                </a:solidFill>
                <a:latin typeface="Roboto"/>
                <a:ea typeface="Roboto"/>
                <a:cs typeface="Roboto"/>
                <a:sym typeface="Roboto"/>
              </a:rPr>
              <a:t>‹#›</a:t>
            </a:fld>
            <a:endParaRPr b="1" sz="1400">
              <a:solidFill>
                <a:schemeClr val="lt2"/>
              </a:solidFill>
              <a:latin typeface="Roboto"/>
              <a:ea typeface="Roboto"/>
              <a:cs typeface="Roboto"/>
              <a:sym typeface="Roboto"/>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One Photo_1 Line_Ascension Logo">
  <p:cSld name="1_Title and Content_One Photo_1 Line_Ascension Logo">
    <p:spTree>
      <p:nvGrpSpPr>
        <p:cNvPr id="364" name="Shape 364"/>
        <p:cNvGrpSpPr/>
        <p:nvPr/>
      </p:nvGrpSpPr>
      <p:grpSpPr>
        <a:xfrm>
          <a:off x="0" y="0"/>
          <a:ext cx="0" cy="0"/>
          <a:chOff x="0" y="0"/>
          <a:chExt cx="0" cy="0"/>
        </a:xfrm>
      </p:grpSpPr>
      <p:sp>
        <p:nvSpPr>
          <p:cNvPr id="365" name="Google Shape;365;p56"/>
          <p:cNvSpPr/>
          <p:nvPr/>
        </p:nvSpPr>
        <p:spPr>
          <a:xfrm>
            <a:off x="0" y="4410221"/>
            <a:ext cx="9144000" cy="733500"/>
          </a:xfrm>
          <a:prstGeom prst="rect">
            <a:avLst/>
          </a:prstGeom>
          <a:solidFill>
            <a:schemeClr val="lt2"/>
          </a:solidFill>
          <a:ln>
            <a:noFill/>
          </a:ln>
        </p:spPr>
        <p:txBody>
          <a:bodyPr anchorCtr="0" anchor="ctr" bIns="45700" lIns="91450" spcFirstLastPara="1" rIns="9145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6" name="Google Shape;366;p56"/>
          <p:cNvSpPr/>
          <p:nvPr>
            <p:ph idx="2" type="pic"/>
          </p:nvPr>
        </p:nvSpPr>
        <p:spPr>
          <a:xfrm>
            <a:off x="0" y="1"/>
            <a:ext cx="4572000" cy="4410000"/>
          </a:xfrm>
          <a:prstGeom prst="rect">
            <a:avLst/>
          </a:prstGeom>
          <a:noFill/>
          <a:ln>
            <a:noFill/>
          </a:ln>
        </p:spPr>
        <p:txBody>
          <a:bodyPr anchorCtr="0" anchor="t" bIns="45700" lIns="91450" spcFirstLastPara="1" rIns="91450"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56"/>
          <p:cNvSpPr txBox="1"/>
          <p:nvPr/>
        </p:nvSpPr>
        <p:spPr>
          <a:xfrm>
            <a:off x="8116784" y="4628587"/>
            <a:ext cx="671400" cy="253800"/>
          </a:xfrm>
          <a:prstGeom prst="rect">
            <a:avLst/>
          </a:prstGeom>
          <a:noFill/>
          <a:ln>
            <a:noFill/>
          </a:ln>
        </p:spPr>
        <p:txBody>
          <a:bodyPr anchorCtr="0" anchor="t" bIns="45700" lIns="91450" spcFirstLastPara="1" rIns="91450" wrap="square" tIns="45700">
            <a:noAutofit/>
          </a:bodyPr>
          <a:lstStyle/>
          <a:p>
            <a:pPr indent="0" lvl="0" marL="0" marR="0" rtl="0" algn="r">
              <a:lnSpc>
                <a:spcPct val="100000"/>
              </a:lnSpc>
              <a:spcBef>
                <a:spcPts val="0"/>
              </a:spcBef>
              <a:spcAft>
                <a:spcPts val="0"/>
              </a:spcAft>
              <a:buClr>
                <a:srgbClr val="000000"/>
              </a:buClr>
              <a:buSzPts val="1500"/>
              <a:buFont typeface="Arial"/>
              <a:buNone/>
            </a:pPr>
            <a:fld id="{00000000-1234-1234-1234-123412341234}" type="slidenum">
              <a:rPr b="1" i="0" lang="en" sz="1500" u="none" cap="none" strike="noStrike">
                <a:solidFill>
                  <a:schemeClr val="lt1"/>
                </a:solidFill>
                <a:latin typeface="Roboto"/>
                <a:ea typeface="Roboto"/>
                <a:cs typeface="Roboto"/>
                <a:sym typeface="Roboto"/>
              </a:rPr>
              <a:t>‹#›</a:t>
            </a:fld>
            <a:endParaRPr b="1" i="0" sz="1800" u="none" cap="none" strike="noStrike">
              <a:solidFill>
                <a:schemeClr val="lt1"/>
              </a:solidFill>
              <a:latin typeface="Roboto"/>
              <a:ea typeface="Roboto"/>
              <a:cs typeface="Roboto"/>
              <a:sym typeface="Roboto"/>
            </a:endParaRPr>
          </a:p>
        </p:txBody>
      </p:sp>
      <p:sp>
        <p:nvSpPr>
          <p:cNvPr id="368" name="Google Shape;368;p56"/>
          <p:cNvSpPr txBox="1"/>
          <p:nvPr>
            <p:ph idx="1" type="body"/>
          </p:nvPr>
        </p:nvSpPr>
        <p:spPr>
          <a:xfrm>
            <a:off x="4929414" y="1550194"/>
            <a:ext cx="3932400" cy="2736000"/>
          </a:xfrm>
          <a:prstGeom prst="rect">
            <a:avLst/>
          </a:prstGeom>
          <a:noFill/>
          <a:ln>
            <a:noFill/>
          </a:ln>
        </p:spPr>
        <p:txBody>
          <a:bodyPr anchorCtr="0" anchor="t" bIns="45700" lIns="91450" spcFirstLastPara="1" rIns="91450" wrap="square" tIns="45700">
            <a:noAutofit/>
          </a:bodyPr>
          <a:lstStyle>
            <a:lvl1pPr indent="-387350" lvl="0" marL="457200" marR="0" rtl="0" algn="l">
              <a:lnSpc>
                <a:spcPct val="90000"/>
              </a:lnSpc>
              <a:spcBef>
                <a:spcPts val="1000"/>
              </a:spcBef>
              <a:spcAft>
                <a:spcPts val="0"/>
              </a:spcAft>
              <a:buClr>
                <a:srgbClr val="1E69D2"/>
              </a:buClr>
              <a:buSzPts val="2500"/>
              <a:buFont typeface="Roboto"/>
              <a:buChar char="•"/>
              <a:defRPr i="0" sz="2500" u="none" cap="none" strike="noStrike">
                <a:solidFill>
                  <a:schemeClr val="dk1"/>
                </a:solidFill>
                <a:latin typeface="Roboto"/>
                <a:ea typeface="Roboto"/>
                <a:cs typeface="Roboto"/>
                <a:sym typeface="Roboto"/>
              </a:defRPr>
            </a:lvl1pPr>
            <a:lvl2pPr indent="-355600" lvl="1" marL="914400" marR="0" rtl="0" algn="l">
              <a:lnSpc>
                <a:spcPct val="90000"/>
              </a:lnSpc>
              <a:spcBef>
                <a:spcPts val="500"/>
              </a:spcBef>
              <a:spcAft>
                <a:spcPts val="0"/>
              </a:spcAft>
              <a:buClr>
                <a:srgbClr val="1E69D2"/>
              </a:buClr>
              <a:buSzPts val="2000"/>
              <a:buFont typeface="Roboto"/>
              <a:buChar char="•"/>
              <a:defRPr i="0" sz="2000" u="none" cap="none" strike="noStrike">
                <a:solidFill>
                  <a:schemeClr val="dk1"/>
                </a:solidFill>
                <a:latin typeface="Roboto"/>
                <a:ea typeface="Roboto"/>
                <a:cs typeface="Roboto"/>
                <a:sym typeface="Roboto"/>
              </a:defRPr>
            </a:lvl2pPr>
            <a:lvl3pPr indent="-342900" lvl="2" marL="1371600" marR="0" rtl="0" algn="l">
              <a:lnSpc>
                <a:spcPct val="90000"/>
              </a:lnSpc>
              <a:spcBef>
                <a:spcPts val="500"/>
              </a:spcBef>
              <a:spcAft>
                <a:spcPts val="0"/>
              </a:spcAft>
              <a:buClr>
                <a:srgbClr val="1E69D2"/>
              </a:buClr>
              <a:buSzPts val="1800"/>
              <a:buFont typeface="Roboto"/>
              <a:buChar char="•"/>
              <a:defRPr i="0" sz="1800" u="none" cap="none" strike="noStrike">
                <a:solidFill>
                  <a:schemeClr val="dk1"/>
                </a:solidFill>
                <a:latin typeface="Roboto"/>
                <a:ea typeface="Roboto"/>
                <a:cs typeface="Roboto"/>
                <a:sym typeface="Roboto"/>
              </a:defRPr>
            </a:lvl3pPr>
            <a:lvl4pPr indent="-323850" lvl="3" marL="1828800" marR="0" rtl="0" algn="l">
              <a:lnSpc>
                <a:spcPct val="90000"/>
              </a:lnSpc>
              <a:spcBef>
                <a:spcPts val="500"/>
              </a:spcBef>
              <a:spcAft>
                <a:spcPts val="0"/>
              </a:spcAft>
              <a:buClr>
                <a:srgbClr val="1E69D2"/>
              </a:buClr>
              <a:buSzPts val="1500"/>
              <a:buFont typeface="Roboto"/>
              <a:buChar char="•"/>
              <a:defRPr i="0" sz="1500" u="none" cap="none" strike="noStrike">
                <a:solidFill>
                  <a:schemeClr val="dk1"/>
                </a:solidFill>
                <a:latin typeface="Roboto"/>
                <a:ea typeface="Roboto"/>
                <a:cs typeface="Roboto"/>
                <a:sym typeface="Roboto"/>
              </a:defRPr>
            </a:lvl4pPr>
            <a:lvl5pPr indent="-323850" lvl="4" marL="2286000" marR="0" rtl="0" algn="l">
              <a:lnSpc>
                <a:spcPct val="90000"/>
              </a:lnSpc>
              <a:spcBef>
                <a:spcPts val="500"/>
              </a:spcBef>
              <a:spcAft>
                <a:spcPts val="0"/>
              </a:spcAft>
              <a:buClr>
                <a:srgbClr val="1E69D2"/>
              </a:buClr>
              <a:buSzPts val="1500"/>
              <a:buFont typeface="Roboto"/>
              <a:buChar char="•"/>
              <a:defRPr i="0" sz="15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9pPr>
          </a:lstStyle>
          <a:p/>
        </p:txBody>
      </p:sp>
      <p:cxnSp>
        <p:nvCxnSpPr>
          <p:cNvPr id="369" name="Google Shape;369;p56"/>
          <p:cNvCxnSpPr/>
          <p:nvPr/>
        </p:nvCxnSpPr>
        <p:spPr>
          <a:xfrm>
            <a:off x="5043714" y="595839"/>
            <a:ext cx="457500" cy="0"/>
          </a:xfrm>
          <a:prstGeom prst="straightConnector1">
            <a:avLst/>
          </a:prstGeom>
          <a:noFill/>
          <a:ln cap="flat" cmpd="sng" w="76200">
            <a:solidFill>
              <a:srgbClr val="1E69D2"/>
            </a:solidFill>
            <a:prstDash val="solid"/>
            <a:miter lim="800000"/>
            <a:headEnd len="sm" w="sm" type="none"/>
            <a:tailEnd len="sm" w="sm" type="none"/>
          </a:ln>
        </p:spPr>
      </p:cxnSp>
      <p:sp>
        <p:nvSpPr>
          <p:cNvPr id="370" name="Google Shape;370;p56"/>
          <p:cNvSpPr txBox="1"/>
          <p:nvPr>
            <p:ph idx="3" type="body"/>
          </p:nvPr>
        </p:nvSpPr>
        <p:spPr>
          <a:xfrm>
            <a:off x="4929414" y="275127"/>
            <a:ext cx="3932400" cy="3933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90000"/>
              </a:lnSpc>
              <a:spcBef>
                <a:spcPts val="1000"/>
              </a:spcBef>
              <a:spcAft>
                <a:spcPts val="0"/>
              </a:spcAft>
              <a:buClr>
                <a:schemeClr val="dk1"/>
              </a:buClr>
              <a:buSzPts val="2000"/>
              <a:buFont typeface="Roboto"/>
              <a:buNone/>
              <a:defRPr b="1" i="0" sz="2000" u="none" cap="none" strike="noStrike">
                <a:solidFill>
                  <a:schemeClr val="dk1"/>
                </a:solidFill>
                <a:latin typeface="Roboto"/>
                <a:ea typeface="Roboto"/>
                <a:cs typeface="Roboto"/>
                <a:sym typeface="Roboto"/>
              </a:defRPr>
            </a:lvl1pPr>
            <a:lvl2pPr indent="-387350" lvl="1" marL="914400" marR="0" rtl="0" algn="l">
              <a:lnSpc>
                <a:spcPct val="90000"/>
              </a:lnSpc>
              <a:spcBef>
                <a:spcPts val="500"/>
              </a:spcBef>
              <a:spcAft>
                <a:spcPts val="0"/>
              </a:spcAft>
              <a:buClr>
                <a:schemeClr val="dk1"/>
              </a:buClr>
              <a:buSzPts val="2500"/>
              <a:buFont typeface="Roboto"/>
              <a:buChar char="•"/>
              <a:defRPr i="0" sz="25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9pPr>
          </a:lstStyle>
          <a:p/>
        </p:txBody>
      </p:sp>
      <p:sp>
        <p:nvSpPr>
          <p:cNvPr id="371" name="Google Shape;371;p56"/>
          <p:cNvSpPr txBox="1"/>
          <p:nvPr>
            <p:ph type="title"/>
          </p:nvPr>
        </p:nvSpPr>
        <p:spPr>
          <a:xfrm>
            <a:off x="4929414" y="670871"/>
            <a:ext cx="3932400" cy="537300"/>
          </a:xfrm>
          <a:prstGeom prst="rect">
            <a:avLst/>
          </a:prstGeom>
          <a:noFill/>
          <a:ln>
            <a:noFill/>
          </a:ln>
        </p:spPr>
        <p:txBody>
          <a:bodyPr anchorCtr="0" anchor="t" bIns="45700" lIns="91450" spcFirstLastPara="1" rIns="91450" wrap="square" tIns="45700">
            <a:noAutofit/>
          </a:bodyPr>
          <a:lstStyle>
            <a:lvl1pPr lvl="0" marR="0" rtl="0" algn="l">
              <a:lnSpc>
                <a:spcPct val="100000"/>
              </a:lnSpc>
              <a:spcBef>
                <a:spcPts val="0"/>
              </a:spcBef>
              <a:spcAft>
                <a:spcPts val="0"/>
              </a:spcAft>
              <a:buClr>
                <a:schemeClr val="dk1"/>
              </a:buClr>
              <a:buSzPts val="3300"/>
              <a:buFont typeface="Frank Ruhl Libre"/>
              <a:buNone/>
              <a:defRPr b="1" i="0" sz="3300" u="none" cap="none" strike="noStrike">
                <a:solidFill>
                  <a:schemeClr val="dk1"/>
                </a:solidFill>
                <a:latin typeface="Frank Ruhl Libre"/>
                <a:ea typeface="Frank Ruhl Libre"/>
                <a:cs typeface="Frank Ruhl Libre"/>
                <a:sym typeface="Frank Ruhl Libre"/>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pic>
        <p:nvPicPr>
          <p:cNvPr id="372" name="Google Shape;372;p56"/>
          <p:cNvPicPr preferRelativeResize="0"/>
          <p:nvPr/>
        </p:nvPicPr>
        <p:blipFill rotWithShape="1">
          <a:blip r:embed="rId2">
            <a:alphaModFix/>
          </a:blip>
          <a:srcRect b="0" l="0" r="0" t="0"/>
          <a:stretch/>
        </p:blipFill>
        <p:spPr>
          <a:xfrm>
            <a:off x="227750" y="4438747"/>
            <a:ext cx="1120365" cy="4751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theme" Target="../theme/theme1.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0">
          <p15:clr>
            <a:srgbClr val="F26B43"/>
          </p15:clr>
        </p15:guide>
        <p15:guide id="2" pos="216">
          <p15:clr>
            <a:srgbClr val="F26B43"/>
          </p15:clr>
        </p15:guide>
        <p15:guide id="3" pos="720">
          <p15:clr>
            <a:srgbClr val="F26B43"/>
          </p15:clr>
        </p15:guide>
        <p15:guide id="4" pos="1440">
          <p15:clr>
            <a:srgbClr val="F26B43"/>
          </p15:clr>
        </p15:guide>
        <p15:guide id="5" pos="2880">
          <p15:clr>
            <a:srgbClr val="F26B43"/>
          </p15:clr>
        </p15:guide>
        <p15:guide id="6" pos="3600">
          <p15:clr>
            <a:srgbClr val="F26B43"/>
          </p15:clr>
        </p15:guide>
        <p15:guide id="7" pos="432">
          <p15:clr>
            <a:srgbClr val="F26B43"/>
          </p15:clr>
        </p15:guide>
        <p15:guide id="8" pos="5544">
          <p15:clr>
            <a:srgbClr val="F26B43"/>
          </p15:clr>
        </p15:guide>
        <p15:guide id="9" pos="3888">
          <p15:clr>
            <a:srgbClr val="F26B43"/>
          </p15:clr>
        </p15:guide>
        <p15:guide id="10" orient="horz" pos="216">
          <p15:clr>
            <a:srgbClr val="F26B43"/>
          </p15:clr>
        </p15:guide>
        <p15:guide id="11" orient="horz" pos="30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hyperlink" Target="https://ascension-ce-cme.cloud-cme.com" TargetMode="External"/><Relationship Id="rId4" Type="http://schemas.openxmlformats.org/officeDocument/2006/relationships/image" Target="../media/image31.jpg"/><Relationship Id="rId5"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hyperlink" Target="https://ascension-ce-cme.cloud-cm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 Id="rId3"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4.xml"/><Relationship Id="rId3" Type="http://schemas.openxmlformats.org/officeDocument/2006/relationships/hyperlink" Target="https://www.npr.org/2021/06/03/1002402802/there-are-complex-forces-keeping-women-from-coming-back-to-wor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38.jp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6.xml"/><Relationship Id="rId3"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7.xml"/><Relationship Id="rId3" Type="http://schemas.openxmlformats.org/officeDocument/2006/relationships/hyperlink" Target="https://ascension-ce-cme.cloud-cme.com/" TargetMode="External"/><Relationship Id="rId4" Type="http://schemas.openxmlformats.org/officeDocument/2006/relationships/image" Target="../media/image36.png"/><Relationship Id="rId5" Type="http://schemas.openxmlformats.org/officeDocument/2006/relationships/image" Target="../media/image4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image" Target="../media/image32.jpg"/><Relationship Id="rId4" Type="http://schemas.openxmlformats.org/officeDocument/2006/relationships/image" Target="../media/image19.jpg"/><Relationship Id="rId5" Type="http://schemas.openxmlformats.org/officeDocument/2006/relationships/image" Target="../media/image28.jpg"/><Relationship Id="rId6"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22.jpg"/><Relationship Id="rId5" Type="http://schemas.openxmlformats.org/officeDocument/2006/relationships/image" Target="../media/image25.jpg"/><Relationship Id="rId6" Type="http://schemas.openxmlformats.org/officeDocument/2006/relationships/image" Target="../media/image30.jpg"/><Relationship Id="rId7" Type="http://schemas.openxmlformats.org/officeDocument/2006/relationships/image" Target="../media/image29.jpg"/><Relationship Id="rId8"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7"/>
          <p:cNvSpPr txBox="1"/>
          <p:nvPr>
            <p:ph idx="1" type="subTitle"/>
          </p:nvPr>
        </p:nvSpPr>
        <p:spPr>
          <a:xfrm>
            <a:off x="598450" y="1751446"/>
            <a:ext cx="5854200" cy="735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 </a:t>
            </a:r>
            <a:endParaRPr/>
          </a:p>
        </p:txBody>
      </p:sp>
      <p:sp>
        <p:nvSpPr>
          <p:cNvPr id="378" name="Google Shape;378;p57"/>
          <p:cNvSpPr txBox="1"/>
          <p:nvPr>
            <p:ph type="ctrTitle"/>
          </p:nvPr>
        </p:nvSpPr>
        <p:spPr>
          <a:xfrm>
            <a:off x="598450" y="586575"/>
            <a:ext cx="7568400" cy="14931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2021 Richard Liebendorfer, MD Ethics </a:t>
            </a:r>
            <a:r>
              <a:rPr lang="en"/>
              <a:t>Symposium</a:t>
            </a:r>
            <a:r>
              <a:rPr lang="en"/>
              <a:t>: Women’s Health is Human </a:t>
            </a:r>
            <a:r>
              <a:rPr lang="en"/>
              <a:t>Health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000"/>
              <a:t>Monday, October 4, 2021</a:t>
            </a:r>
            <a:endParaRPr sz="2000"/>
          </a:p>
        </p:txBody>
      </p:sp>
      <p:sp>
        <p:nvSpPr>
          <p:cNvPr id="379" name="Google Shape;379;p57"/>
          <p:cNvSpPr txBox="1"/>
          <p:nvPr/>
        </p:nvSpPr>
        <p:spPr>
          <a:xfrm>
            <a:off x="-868175" y="2727350"/>
            <a:ext cx="68553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a:solidFill>
                  <a:schemeClr val="lt1"/>
                </a:solidFill>
              </a:rPr>
              <a:t>Presented by the Ascension St. John Ethics Integration Committee</a:t>
            </a:r>
            <a:endParaRPr i="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6"/>
          <p:cNvSpPr txBox="1"/>
          <p:nvPr>
            <p:ph type="title"/>
          </p:nvPr>
        </p:nvSpPr>
        <p:spPr>
          <a:xfrm>
            <a:off x="342900" y="611661"/>
            <a:ext cx="8343900" cy="525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rgbClr val="1E69D2"/>
                </a:solidFill>
              </a:rPr>
              <a:t>Perspective</a:t>
            </a:r>
            <a:r>
              <a:rPr lang="en">
                <a:solidFill>
                  <a:srgbClr val="1E69D2"/>
                </a:solidFill>
              </a:rPr>
              <a:t> 1: You are working in the ER when John, a 63 year-old male arrives in respiratory distress</a:t>
            </a:r>
            <a:endParaRPr>
              <a:solidFill>
                <a:srgbClr val="1E69D2"/>
              </a:solidFill>
            </a:endParaRPr>
          </a:p>
        </p:txBody>
      </p:sp>
      <p:sp>
        <p:nvSpPr>
          <p:cNvPr id="452" name="Google Shape;452;p66"/>
          <p:cNvSpPr txBox="1"/>
          <p:nvPr>
            <p:ph idx="1" type="body"/>
          </p:nvPr>
        </p:nvSpPr>
        <p:spPr>
          <a:xfrm>
            <a:off x="342900" y="146258"/>
            <a:ext cx="8343900" cy="393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latin typeface="Frank Ruhl Libre"/>
                <a:ea typeface="Frank Ruhl Libre"/>
                <a:cs typeface="Frank Ruhl Libre"/>
                <a:sym typeface="Frank Ruhl Libre"/>
              </a:rPr>
              <a:t>Case Study</a:t>
            </a:r>
            <a:endParaRPr>
              <a:latin typeface="Frank Ruhl Libre"/>
              <a:ea typeface="Frank Ruhl Libre"/>
              <a:cs typeface="Frank Ruhl Libre"/>
              <a:sym typeface="Frank Ruhl Libre"/>
            </a:endParaRPr>
          </a:p>
        </p:txBody>
      </p:sp>
      <p:sp>
        <p:nvSpPr>
          <p:cNvPr id="453" name="Google Shape;453;p66"/>
          <p:cNvSpPr txBox="1"/>
          <p:nvPr>
            <p:ph idx="2" type="body"/>
          </p:nvPr>
        </p:nvSpPr>
        <p:spPr>
          <a:xfrm>
            <a:off x="342900" y="1413544"/>
            <a:ext cx="8343900" cy="2904900"/>
          </a:xfrm>
          <a:prstGeom prst="rect">
            <a:avLst/>
          </a:prstGeom>
        </p:spPr>
        <p:txBody>
          <a:bodyPr anchorCtr="0" anchor="t" bIns="34275" lIns="68575" spcFirstLastPara="1" rIns="68575" wrap="square" tIns="34275">
            <a:noAutofit/>
          </a:bodyPr>
          <a:lstStyle/>
          <a:p>
            <a:pPr indent="-336550" lvl="0" marL="457200" rtl="0" algn="l">
              <a:lnSpc>
                <a:spcPct val="115000"/>
              </a:lnSpc>
              <a:spcBef>
                <a:spcPts val="0"/>
              </a:spcBef>
              <a:spcAft>
                <a:spcPts val="0"/>
              </a:spcAft>
              <a:buSzPts val="1700"/>
              <a:buChar char="•"/>
            </a:pPr>
            <a:r>
              <a:rPr lang="en" sz="1700"/>
              <a:t>John visits the ER frequently with this condition.</a:t>
            </a:r>
            <a:endParaRPr sz="1700"/>
          </a:p>
          <a:p>
            <a:pPr indent="-336550" lvl="0" marL="457200" rtl="0" algn="l">
              <a:lnSpc>
                <a:spcPct val="115000"/>
              </a:lnSpc>
              <a:spcBef>
                <a:spcPts val="0"/>
              </a:spcBef>
              <a:spcAft>
                <a:spcPts val="0"/>
              </a:spcAft>
              <a:buSzPts val="1700"/>
              <a:buChar char="•"/>
            </a:pPr>
            <a:r>
              <a:rPr lang="en" sz="1700"/>
              <a:t>Has not taken the asthma medication prescribed during the last ER visit or filled the prescription.</a:t>
            </a:r>
            <a:endParaRPr sz="1700"/>
          </a:p>
          <a:p>
            <a:pPr indent="-336550" lvl="0" marL="457200" rtl="0" algn="l">
              <a:lnSpc>
                <a:spcPct val="115000"/>
              </a:lnSpc>
              <a:spcBef>
                <a:spcPts val="0"/>
              </a:spcBef>
              <a:spcAft>
                <a:spcPts val="0"/>
              </a:spcAft>
              <a:buSzPts val="1700"/>
              <a:buChar char="•"/>
            </a:pPr>
            <a:r>
              <a:rPr lang="en" sz="1700"/>
              <a:t>John didn’t attend the follow-up appointment scheduled with his primary care physician.  </a:t>
            </a:r>
            <a:endParaRPr sz="1700"/>
          </a:p>
          <a:p>
            <a:pPr indent="-336550" lvl="0" marL="457200" rtl="0" algn="l">
              <a:lnSpc>
                <a:spcPct val="115000"/>
              </a:lnSpc>
              <a:spcBef>
                <a:spcPts val="0"/>
              </a:spcBef>
              <a:spcAft>
                <a:spcPts val="0"/>
              </a:spcAft>
              <a:buSzPts val="1700"/>
              <a:buChar char="•"/>
            </a:pPr>
            <a:r>
              <a:rPr lang="en" sz="1700"/>
              <a:t>He suffers from early stages of dementia. </a:t>
            </a:r>
            <a:endParaRPr sz="1700"/>
          </a:p>
          <a:p>
            <a:pPr indent="-336550" lvl="0" marL="457200" rtl="0" algn="l">
              <a:lnSpc>
                <a:spcPct val="115000"/>
              </a:lnSpc>
              <a:spcBef>
                <a:spcPts val="0"/>
              </a:spcBef>
              <a:spcAft>
                <a:spcPts val="0"/>
              </a:spcAft>
              <a:buSzPts val="1700"/>
              <a:buChar char="•"/>
            </a:pPr>
            <a:r>
              <a:rPr lang="en" sz="1700"/>
              <a:t>John is accompanied by his daughter and caregiver, Julie. </a:t>
            </a:r>
            <a:endParaRPr sz="1700"/>
          </a:p>
          <a:p>
            <a:pPr indent="-336550" lvl="0" marL="457200" rtl="0" algn="l">
              <a:lnSpc>
                <a:spcPct val="115000"/>
              </a:lnSpc>
              <a:spcBef>
                <a:spcPts val="0"/>
              </a:spcBef>
              <a:spcAft>
                <a:spcPts val="0"/>
              </a:spcAft>
              <a:buSzPts val="1700"/>
              <a:buChar char="•"/>
            </a:pPr>
            <a:r>
              <a:rPr lang="en" sz="1700"/>
              <a:t>He lives with Julie and her children.  </a:t>
            </a:r>
            <a:endParaRPr sz="1700"/>
          </a:p>
          <a:p>
            <a:pPr indent="-336550" lvl="0" marL="457200" rtl="0" algn="l">
              <a:lnSpc>
                <a:spcPct val="115000"/>
              </a:lnSpc>
              <a:spcBef>
                <a:spcPts val="0"/>
              </a:spcBef>
              <a:spcAft>
                <a:spcPts val="0"/>
              </a:spcAft>
              <a:buSzPts val="1700"/>
              <a:buChar char="•"/>
            </a:pPr>
            <a:r>
              <a:rPr lang="en" sz="1700"/>
              <a:t>John’s</a:t>
            </a:r>
            <a:r>
              <a:rPr lang="en" sz="1700"/>
              <a:t> health proxy, named in the advance directive,  is an adult son who lives in California.</a:t>
            </a:r>
            <a:endParaRPr sz="1700"/>
          </a:p>
          <a:p>
            <a:pPr indent="0" lvl="0" marL="0" rtl="0" algn="l">
              <a:spcBef>
                <a:spcPts val="800"/>
              </a:spcBef>
              <a:spcAft>
                <a:spcPts val="0"/>
              </a:spcAft>
              <a:buNone/>
            </a:pPr>
            <a:r>
              <a:t/>
            </a:r>
            <a:endParaRPr sz="1600"/>
          </a:p>
          <a:p>
            <a:pPr indent="0" lvl="0" marL="0" rtl="0" algn="l">
              <a:spcBef>
                <a:spcPts val="800"/>
              </a:spcBef>
              <a:spcAft>
                <a:spcPts val="0"/>
              </a:spcAft>
              <a:buNone/>
            </a:pPr>
            <a:r>
              <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 calcmode="lin" valueType="num">
                                      <p:cBhvr additive="base">
                                        <p:cTn dur="1000"/>
                                        <p:tgtEl>
                                          <p:spTgt spid="45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1" st="1"/>
                                            </p:txEl>
                                          </p:spTgt>
                                        </p:tgtEl>
                                        <p:attrNameLst>
                                          <p:attrName>style.visibility</p:attrName>
                                        </p:attrNameLst>
                                      </p:cBhvr>
                                      <p:to>
                                        <p:strVal val="visible"/>
                                      </p:to>
                                    </p:set>
                                    <p:anim calcmode="lin" valueType="num">
                                      <p:cBhvr additive="base">
                                        <p:cTn dur="1000"/>
                                        <p:tgtEl>
                                          <p:spTgt spid="45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2" st="2"/>
                                            </p:txEl>
                                          </p:spTgt>
                                        </p:tgtEl>
                                        <p:attrNameLst>
                                          <p:attrName>style.visibility</p:attrName>
                                        </p:attrNameLst>
                                      </p:cBhvr>
                                      <p:to>
                                        <p:strVal val="visible"/>
                                      </p:to>
                                    </p:set>
                                    <p:anim calcmode="lin" valueType="num">
                                      <p:cBhvr additive="base">
                                        <p:cTn dur="1000"/>
                                        <p:tgtEl>
                                          <p:spTgt spid="45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3" st="3"/>
                                            </p:txEl>
                                          </p:spTgt>
                                        </p:tgtEl>
                                        <p:attrNameLst>
                                          <p:attrName>style.visibility</p:attrName>
                                        </p:attrNameLst>
                                      </p:cBhvr>
                                      <p:to>
                                        <p:strVal val="visible"/>
                                      </p:to>
                                    </p:set>
                                    <p:anim calcmode="lin" valueType="num">
                                      <p:cBhvr additive="base">
                                        <p:cTn dur="1000"/>
                                        <p:tgtEl>
                                          <p:spTgt spid="45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4" st="4"/>
                                            </p:txEl>
                                          </p:spTgt>
                                        </p:tgtEl>
                                        <p:attrNameLst>
                                          <p:attrName>style.visibility</p:attrName>
                                        </p:attrNameLst>
                                      </p:cBhvr>
                                      <p:to>
                                        <p:strVal val="visible"/>
                                      </p:to>
                                    </p:set>
                                    <p:anim calcmode="lin" valueType="num">
                                      <p:cBhvr additive="base">
                                        <p:cTn dur="1000"/>
                                        <p:tgtEl>
                                          <p:spTgt spid="45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5" st="5"/>
                                            </p:txEl>
                                          </p:spTgt>
                                        </p:tgtEl>
                                        <p:attrNameLst>
                                          <p:attrName>style.visibility</p:attrName>
                                        </p:attrNameLst>
                                      </p:cBhvr>
                                      <p:to>
                                        <p:strVal val="visible"/>
                                      </p:to>
                                    </p:set>
                                    <p:anim calcmode="lin" valueType="num">
                                      <p:cBhvr additive="base">
                                        <p:cTn dur="1000"/>
                                        <p:tgtEl>
                                          <p:spTgt spid="45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6" st="6"/>
                                            </p:txEl>
                                          </p:spTgt>
                                        </p:tgtEl>
                                        <p:attrNameLst>
                                          <p:attrName>style.visibility</p:attrName>
                                        </p:attrNameLst>
                                      </p:cBhvr>
                                      <p:to>
                                        <p:strVal val="visible"/>
                                      </p:to>
                                    </p:set>
                                    <p:anim calcmode="lin" valueType="num">
                                      <p:cBhvr additive="base">
                                        <p:cTn dur="1000"/>
                                        <p:tgtEl>
                                          <p:spTgt spid="453">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7" st="7"/>
                                            </p:txEl>
                                          </p:spTgt>
                                        </p:tgtEl>
                                        <p:attrNameLst>
                                          <p:attrName>style.visibility</p:attrName>
                                        </p:attrNameLst>
                                      </p:cBhvr>
                                      <p:to>
                                        <p:strVal val="visible"/>
                                      </p:to>
                                    </p:set>
                                    <p:anim calcmode="lin" valueType="num">
                                      <p:cBhvr additive="base">
                                        <p:cTn dur="1000"/>
                                        <p:tgtEl>
                                          <p:spTgt spid="453">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xEl>
                                              <p:pRg end="8" st="8"/>
                                            </p:txEl>
                                          </p:spTgt>
                                        </p:tgtEl>
                                        <p:attrNameLst>
                                          <p:attrName>style.visibility</p:attrName>
                                        </p:attrNameLst>
                                      </p:cBhvr>
                                      <p:to>
                                        <p:strVal val="visible"/>
                                      </p:to>
                                    </p:set>
                                    <p:anim calcmode="lin" valueType="num">
                                      <p:cBhvr additive="base">
                                        <p:cTn dur="1000"/>
                                        <p:tgtEl>
                                          <p:spTgt spid="453">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7"/>
          <p:cNvSpPr txBox="1"/>
          <p:nvPr>
            <p:ph idx="1" type="body"/>
          </p:nvPr>
        </p:nvSpPr>
        <p:spPr>
          <a:xfrm>
            <a:off x="257175" y="107525"/>
            <a:ext cx="8544000" cy="56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latin typeface="Frank Ruhl Libre"/>
                <a:ea typeface="Frank Ruhl Libre"/>
                <a:cs typeface="Frank Ruhl Libre"/>
                <a:sym typeface="Frank Ruhl Libre"/>
              </a:rPr>
              <a:t>Case Study</a:t>
            </a:r>
            <a:endParaRPr/>
          </a:p>
        </p:txBody>
      </p:sp>
      <p:sp>
        <p:nvSpPr>
          <p:cNvPr id="459" name="Google Shape;459;p67"/>
          <p:cNvSpPr txBox="1"/>
          <p:nvPr>
            <p:ph idx="2" type="body"/>
          </p:nvPr>
        </p:nvSpPr>
        <p:spPr>
          <a:xfrm>
            <a:off x="257174" y="947688"/>
            <a:ext cx="8544000" cy="249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b="1" lang="en" sz="2400">
                <a:solidFill>
                  <a:schemeClr val="lt2"/>
                </a:solidFill>
              </a:rPr>
              <a:t>Questions:</a:t>
            </a:r>
            <a:r>
              <a:rPr lang="en" sz="2400"/>
              <a:t> </a:t>
            </a:r>
            <a:endParaRPr sz="2400"/>
          </a:p>
          <a:p>
            <a:pPr indent="-361950" lvl="0" marL="457200" rtl="0" algn="l">
              <a:spcBef>
                <a:spcPts val="800"/>
              </a:spcBef>
              <a:spcAft>
                <a:spcPts val="0"/>
              </a:spcAft>
              <a:buClr>
                <a:schemeClr val="lt2"/>
              </a:buClr>
              <a:buSzPts val="2100"/>
              <a:buAutoNum type="arabicPeriod"/>
            </a:pPr>
            <a:r>
              <a:rPr lang="en" sz="2100"/>
              <a:t>How do you feel about John’s non-compliance with his care plan?</a:t>
            </a:r>
            <a:endParaRPr sz="2100"/>
          </a:p>
          <a:p>
            <a:pPr indent="-361950" lvl="0" marL="457200" rtl="0" algn="l">
              <a:spcBef>
                <a:spcPts val="0"/>
              </a:spcBef>
              <a:spcAft>
                <a:spcPts val="0"/>
              </a:spcAft>
              <a:buClr>
                <a:schemeClr val="lt2"/>
              </a:buClr>
              <a:buSzPts val="2100"/>
              <a:buAutoNum type="arabicPeriod"/>
            </a:pPr>
            <a:r>
              <a:rPr lang="en" sz="2100"/>
              <a:t>Do you contact Adult Protective Services?</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ph type="title"/>
          </p:nvPr>
        </p:nvSpPr>
        <p:spPr>
          <a:xfrm>
            <a:off x="342899" y="710928"/>
            <a:ext cx="8544000" cy="5892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lt2"/>
                </a:solidFill>
              </a:rPr>
              <a:t>Perspective</a:t>
            </a:r>
            <a:r>
              <a:rPr lang="en">
                <a:solidFill>
                  <a:schemeClr val="lt2"/>
                </a:solidFill>
              </a:rPr>
              <a:t> 2: You are Julie, the caretaker</a:t>
            </a:r>
            <a:endParaRPr>
              <a:solidFill>
                <a:schemeClr val="lt2"/>
              </a:solidFill>
            </a:endParaRPr>
          </a:p>
        </p:txBody>
      </p:sp>
      <p:sp>
        <p:nvSpPr>
          <p:cNvPr id="466" name="Google Shape;466;p68"/>
          <p:cNvSpPr txBox="1"/>
          <p:nvPr>
            <p:ph idx="1" type="body"/>
          </p:nvPr>
        </p:nvSpPr>
        <p:spPr>
          <a:xfrm>
            <a:off x="300000" y="146252"/>
            <a:ext cx="8343900" cy="393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latin typeface="Frank Ruhl Libre"/>
                <a:ea typeface="Frank Ruhl Libre"/>
                <a:cs typeface="Frank Ruhl Libre"/>
                <a:sym typeface="Frank Ruhl Libre"/>
              </a:rPr>
              <a:t>Case Study</a:t>
            </a:r>
            <a:endParaRPr/>
          </a:p>
        </p:txBody>
      </p:sp>
      <p:sp>
        <p:nvSpPr>
          <p:cNvPr id="467" name="Google Shape;467;p68"/>
          <p:cNvSpPr txBox="1"/>
          <p:nvPr>
            <p:ph idx="2" type="body"/>
          </p:nvPr>
        </p:nvSpPr>
        <p:spPr>
          <a:xfrm>
            <a:off x="400050" y="1195094"/>
            <a:ext cx="8343900" cy="3019800"/>
          </a:xfrm>
          <a:prstGeom prst="rect">
            <a:avLst/>
          </a:prstGeom>
        </p:spPr>
        <p:txBody>
          <a:bodyPr anchorCtr="0" anchor="t" bIns="34275" lIns="68575" spcFirstLastPara="1" rIns="68575" wrap="square" tIns="34275">
            <a:noAutofit/>
          </a:bodyPr>
          <a:lstStyle/>
          <a:p>
            <a:pPr indent="-336550" lvl="0" marL="457200" rtl="0" algn="l">
              <a:lnSpc>
                <a:spcPct val="115000"/>
              </a:lnSpc>
              <a:spcBef>
                <a:spcPts val="0"/>
              </a:spcBef>
              <a:spcAft>
                <a:spcPts val="0"/>
              </a:spcAft>
              <a:buSzPts val="1700"/>
              <a:buChar char="•"/>
            </a:pPr>
            <a:r>
              <a:rPr lang="en" sz="1700"/>
              <a:t>42-year old daughter of John and his primary caregiver </a:t>
            </a:r>
            <a:endParaRPr sz="1700"/>
          </a:p>
          <a:p>
            <a:pPr indent="-336550" lvl="0" marL="457200" rtl="0" algn="l">
              <a:lnSpc>
                <a:spcPct val="115000"/>
              </a:lnSpc>
              <a:spcBef>
                <a:spcPts val="0"/>
              </a:spcBef>
              <a:spcAft>
                <a:spcPts val="0"/>
              </a:spcAft>
              <a:buSzPts val="1700"/>
              <a:buChar char="•"/>
            </a:pPr>
            <a:r>
              <a:rPr lang="en" sz="1700"/>
              <a:t>Single mother of three children who are five, seven and 15 years.  </a:t>
            </a:r>
            <a:endParaRPr sz="1700"/>
          </a:p>
          <a:p>
            <a:pPr indent="-336550" lvl="0" marL="457200" rtl="0" algn="l">
              <a:lnSpc>
                <a:spcPct val="115000"/>
              </a:lnSpc>
              <a:spcBef>
                <a:spcPts val="0"/>
              </a:spcBef>
              <a:spcAft>
                <a:spcPts val="0"/>
              </a:spcAft>
              <a:buSzPts val="1700"/>
              <a:buChar char="•"/>
            </a:pPr>
            <a:r>
              <a:rPr lang="en" sz="1700"/>
              <a:t>You live with your children and father in an apartment.  </a:t>
            </a:r>
            <a:endParaRPr sz="1700"/>
          </a:p>
          <a:p>
            <a:pPr indent="-336550" lvl="0" marL="457200" rtl="0" algn="l">
              <a:lnSpc>
                <a:spcPct val="115000"/>
              </a:lnSpc>
              <a:spcBef>
                <a:spcPts val="0"/>
              </a:spcBef>
              <a:spcAft>
                <a:spcPts val="0"/>
              </a:spcAft>
              <a:buSzPts val="1700"/>
              <a:buChar char="•"/>
            </a:pPr>
            <a:r>
              <a:rPr lang="en" sz="1700"/>
              <a:t>You are afraid to walk in your neighborhood.</a:t>
            </a:r>
            <a:endParaRPr sz="1700"/>
          </a:p>
          <a:p>
            <a:pPr indent="-336550" lvl="0" marL="457200" rtl="0" algn="l">
              <a:lnSpc>
                <a:spcPct val="115000"/>
              </a:lnSpc>
              <a:spcBef>
                <a:spcPts val="0"/>
              </a:spcBef>
              <a:spcAft>
                <a:spcPts val="0"/>
              </a:spcAft>
              <a:buSzPts val="1700"/>
              <a:buChar char="•"/>
            </a:pPr>
            <a:r>
              <a:rPr lang="en" sz="1700"/>
              <a:t>You do not have a car.   </a:t>
            </a:r>
            <a:endParaRPr sz="1700"/>
          </a:p>
          <a:p>
            <a:pPr indent="-336550" lvl="0" marL="457200" rtl="0" algn="l">
              <a:lnSpc>
                <a:spcPct val="115000"/>
              </a:lnSpc>
              <a:spcBef>
                <a:spcPts val="0"/>
              </a:spcBef>
              <a:spcAft>
                <a:spcPts val="0"/>
              </a:spcAft>
              <a:buSzPts val="1700"/>
              <a:buChar char="•"/>
            </a:pPr>
            <a:r>
              <a:rPr lang="en" sz="1700"/>
              <a:t>You must take two buses to reach the hospital.  </a:t>
            </a:r>
            <a:endParaRPr sz="1700"/>
          </a:p>
          <a:p>
            <a:pPr indent="-336550" lvl="0" marL="457200" rtl="0" algn="l">
              <a:lnSpc>
                <a:spcPct val="115000"/>
              </a:lnSpc>
              <a:spcBef>
                <a:spcPts val="0"/>
              </a:spcBef>
              <a:spcAft>
                <a:spcPts val="0"/>
              </a:spcAft>
              <a:buSzPts val="1700"/>
              <a:buChar char="•"/>
            </a:pPr>
            <a:r>
              <a:rPr lang="en" sz="1700"/>
              <a:t>The primary care physician’s office is not on a bus route.  </a:t>
            </a:r>
            <a:endParaRPr sz="1700"/>
          </a:p>
          <a:p>
            <a:pPr indent="-336550" lvl="0" marL="457200" rtl="0" algn="l">
              <a:lnSpc>
                <a:spcPct val="115000"/>
              </a:lnSpc>
              <a:spcBef>
                <a:spcPts val="0"/>
              </a:spcBef>
              <a:spcAft>
                <a:spcPts val="0"/>
              </a:spcAft>
              <a:buSzPts val="1700"/>
              <a:buChar char="•"/>
            </a:pPr>
            <a:r>
              <a:rPr lang="en" sz="1700"/>
              <a:t>You work two part-time jobs. </a:t>
            </a:r>
            <a:endParaRPr sz="1700"/>
          </a:p>
          <a:p>
            <a:pPr indent="-336550" lvl="0" marL="457200" rtl="0" algn="l">
              <a:lnSpc>
                <a:spcPct val="115000"/>
              </a:lnSpc>
              <a:spcBef>
                <a:spcPts val="0"/>
              </a:spcBef>
              <a:spcAft>
                <a:spcPts val="0"/>
              </a:spcAft>
              <a:buSzPts val="1700"/>
              <a:buChar char="•"/>
            </a:pPr>
            <a:r>
              <a:rPr lang="en" sz="1700"/>
              <a:t>Your gross pay is approximately $3,000 per </a:t>
            </a:r>
            <a:r>
              <a:rPr lang="en" sz="1700"/>
              <a:t>month</a:t>
            </a:r>
            <a:r>
              <a:rPr lang="en" sz="1700"/>
              <a:t>, above eligibility for Medicare.</a:t>
            </a:r>
            <a:endParaRPr sz="2000"/>
          </a:p>
          <a:p>
            <a:pPr indent="0" lvl="0" marL="457200" rtl="0" algn="l">
              <a:spcBef>
                <a:spcPts val="800"/>
              </a:spcBef>
              <a:spcAft>
                <a:spcPts val="0"/>
              </a:spcAft>
              <a:buNone/>
            </a:pPr>
            <a:r>
              <a:t/>
            </a:r>
            <a:endParaRPr sz="1700"/>
          </a:p>
          <a:p>
            <a:pPr indent="0" lvl="0" marL="0" rtl="0" algn="l">
              <a:spcBef>
                <a:spcPts val="800"/>
              </a:spcBef>
              <a:spcAft>
                <a:spcPts val="0"/>
              </a:spcAft>
              <a:buNone/>
            </a:pPr>
            <a:r>
              <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9"/>
          <p:cNvSpPr txBox="1"/>
          <p:nvPr>
            <p:ph idx="1" type="body"/>
          </p:nvPr>
        </p:nvSpPr>
        <p:spPr>
          <a:xfrm>
            <a:off x="257175" y="107525"/>
            <a:ext cx="8544000" cy="56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latin typeface="Frank Ruhl Libre"/>
                <a:ea typeface="Frank Ruhl Libre"/>
                <a:cs typeface="Frank Ruhl Libre"/>
                <a:sym typeface="Frank Ruhl Libre"/>
              </a:rPr>
              <a:t>Case Study</a:t>
            </a:r>
            <a:endParaRPr>
              <a:latin typeface="Frank Ruhl Libre"/>
              <a:ea typeface="Frank Ruhl Libre"/>
              <a:cs typeface="Frank Ruhl Libre"/>
              <a:sym typeface="Frank Ruhl Libre"/>
            </a:endParaRPr>
          </a:p>
        </p:txBody>
      </p:sp>
      <p:sp>
        <p:nvSpPr>
          <p:cNvPr id="473" name="Google Shape;473;p69"/>
          <p:cNvSpPr txBox="1"/>
          <p:nvPr>
            <p:ph idx="2" type="body"/>
          </p:nvPr>
        </p:nvSpPr>
        <p:spPr>
          <a:xfrm>
            <a:off x="257174" y="840213"/>
            <a:ext cx="8544000" cy="249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b="1" lang="en" sz="2400">
                <a:solidFill>
                  <a:schemeClr val="lt2"/>
                </a:solidFill>
              </a:rPr>
              <a:t>Questions:</a:t>
            </a:r>
            <a:r>
              <a:rPr lang="en" sz="2400"/>
              <a:t> </a:t>
            </a:r>
            <a:endParaRPr sz="2300"/>
          </a:p>
          <a:p>
            <a:pPr indent="-361950" lvl="0" marL="457200" rtl="0" algn="l">
              <a:spcBef>
                <a:spcPts val="800"/>
              </a:spcBef>
              <a:spcAft>
                <a:spcPts val="0"/>
              </a:spcAft>
              <a:buClr>
                <a:schemeClr val="lt2"/>
              </a:buClr>
              <a:buSzPts val="2100"/>
              <a:buAutoNum type="arabicPeriod"/>
            </a:pPr>
            <a:r>
              <a:rPr lang="en" sz="2100"/>
              <a:t>How do you experience John’s ongoing health challenges?</a:t>
            </a:r>
            <a:endParaRPr sz="2100"/>
          </a:p>
          <a:p>
            <a:pPr indent="-361950" lvl="0" marL="457200" rtl="0" algn="l">
              <a:spcBef>
                <a:spcPts val="0"/>
              </a:spcBef>
              <a:spcAft>
                <a:spcPts val="0"/>
              </a:spcAft>
              <a:buClr>
                <a:schemeClr val="lt2"/>
              </a:buClr>
              <a:buSzPts val="2100"/>
              <a:buAutoNum type="arabicPeriod"/>
            </a:pPr>
            <a:r>
              <a:rPr lang="en" sz="2100"/>
              <a:t>What inhibits your ability to follow John’s care plan?</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0"/>
          <p:cNvSpPr txBox="1"/>
          <p:nvPr>
            <p:ph idx="1" type="body"/>
          </p:nvPr>
        </p:nvSpPr>
        <p:spPr>
          <a:xfrm>
            <a:off x="4929450" y="791869"/>
            <a:ext cx="3932400" cy="3220500"/>
          </a:xfrm>
          <a:prstGeom prst="rect">
            <a:avLst/>
          </a:prstGeom>
        </p:spPr>
        <p:txBody>
          <a:bodyPr anchorCtr="0" anchor="t" bIns="45700" lIns="91450" spcFirstLastPara="1" rIns="91450" wrap="square" tIns="45700">
            <a:noAutofit/>
          </a:bodyPr>
          <a:lstStyle/>
          <a:p>
            <a:pPr indent="0" lvl="0" marL="0" rtl="0" algn="l">
              <a:lnSpc>
                <a:spcPct val="150000"/>
              </a:lnSpc>
              <a:spcBef>
                <a:spcPts val="300"/>
              </a:spcBef>
              <a:spcAft>
                <a:spcPts val="0"/>
              </a:spcAft>
              <a:buNone/>
            </a:pPr>
            <a:r>
              <a:rPr lang="en" sz="1600">
                <a:solidFill>
                  <a:srgbClr val="0D1941"/>
                </a:solidFill>
              </a:rPr>
              <a:t>E</a:t>
            </a:r>
            <a:r>
              <a:rPr lang="en" sz="1500">
                <a:solidFill>
                  <a:srgbClr val="0D1941"/>
                </a:solidFill>
              </a:rPr>
              <a:t>xamples:</a:t>
            </a:r>
            <a:endParaRPr sz="1500">
              <a:solidFill>
                <a:srgbClr val="0D1941"/>
              </a:solidFill>
            </a:endParaRPr>
          </a:p>
          <a:p>
            <a:pPr indent="-323850" lvl="0" marL="457200" rtl="0" algn="l">
              <a:lnSpc>
                <a:spcPct val="150000"/>
              </a:lnSpc>
              <a:spcBef>
                <a:spcPts val="900"/>
              </a:spcBef>
              <a:spcAft>
                <a:spcPts val="0"/>
              </a:spcAft>
              <a:buClr>
                <a:srgbClr val="0D1941"/>
              </a:buClr>
              <a:buSzPts val="1500"/>
              <a:buChar char="•"/>
            </a:pPr>
            <a:r>
              <a:rPr lang="en" sz="1500">
                <a:solidFill>
                  <a:srgbClr val="0D1941"/>
                </a:solidFill>
              </a:rPr>
              <a:t>Safe housing, transportation, and neighborhoods</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Racism, discrimination, and violence</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Education, job opportunities, and income</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Access to nutritious foods and physical activity opportunities</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Polluted air and water</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Language and literacy skills</a:t>
            </a:r>
            <a:endParaRPr sz="1500">
              <a:solidFill>
                <a:srgbClr val="0D1941"/>
              </a:solidFill>
            </a:endParaRPr>
          </a:p>
          <a:p>
            <a:pPr indent="0" lvl="0" marL="0" rtl="0" algn="l">
              <a:spcBef>
                <a:spcPts val="1000"/>
              </a:spcBef>
              <a:spcAft>
                <a:spcPts val="0"/>
              </a:spcAft>
              <a:buNone/>
            </a:pPr>
            <a:r>
              <a:t/>
            </a:r>
            <a:endParaRPr/>
          </a:p>
        </p:txBody>
      </p:sp>
      <p:sp>
        <p:nvSpPr>
          <p:cNvPr id="480" name="Google Shape;480;p70"/>
          <p:cNvSpPr txBox="1"/>
          <p:nvPr>
            <p:ph type="title"/>
          </p:nvPr>
        </p:nvSpPr>
        <p:spPr>
          <a:xfrm>
            <a:off x="4988614" y="145440"/>
            <a:ext cx="3932400" cy="537300"/>
          </a:xfrm>
          <a:prstGeom prst="rect">
            <a:avLst/>
          </a:prstGeom>
        </p:spPr>
        <p:txBody>
          <a:bodyPr anchorCtr="0" anchor="t" bIns="45700" lIns="91450" spcFirstLastPara="1" rIns="91450" wrap="square" tIns="45700">
            <a:noAutofit/>
          </a:bodyPr>
          <a:lstStyle/>
          <a:p>
            <a:pPr indent="0" lvl="0" marL="0" rtl="0" algn="l">
              <a:spcBef>
                <a:spcPts val="0"/>
              </a:spcBef>
              <a:spcAft>
                <a:spcPts val="0"/>
              </a:spcAft>
              <a:buNone/>
            </a:pPr>
            <a:r>
              <a:rPr lang="en" sz="2000"/>
              <a:t>Social Determinants of Health</a:t>
            </a:r>
            <a:endParaRPr sz="2000"/>
          </a:p>
        </p:txBody>
      </p:sp>
      <p:pic>
        <p:nvPicPr>
          <p:cNvPr id="481" name="Google Shape;481;p70"/>
          <p:cNvPicPr preferRelativeResize="0"/>
          <p:nvPr/>
        </p:nvPicPr>
        <p:blipFill rotWithShape="1">
          <a:blip r:embed="rId3">
            <a:alphaModFix/>
          </a:blip>
          <a:srcRect b="0" l="0" r="0" t="14059"/>
          <a:stretch/>
        </p:blipFill>
        <p:spPr>
          <a:xfrm>
            <a:off x="610750" y="145450"/>
            <a:ext cx="2076174" cy="1797200"/>
          </a:xfrm>
          <a:prstGeom prst="rect">
            <a:avLst/>
          </a:prstGeom>
          <a:noFill/>
          <a:ln>
            <a:noFill/>
          </a:ln>
        </p:spPr>
      </p:pic>
      <p:sp>
        <p:nvSpPr>
          <p:cNvPr id="482" name="Google Shape;482;p70"/>
          <p:cNvSpPr txBox="1"/>
          <p:nvPr>
            <p:ph idx="1" type="body"/>
          </p:nvPr>
        </p:nvSpPr>
        <p:spPr>
          <a:xfrm>
            <a:off x="319800" y="2136263"/>
            <a:ext cx="3932400" cy="1557600"/>
          </a:xfrm>
          <a:prstGeom prst="rect">
            <a:avLst/>
          </a:prstGeom>
        </p:spPr>
        <p:txBody>
          <a:bodyPr anchorCtr="0" anchor="t" bIns="45700" lIns="91450" spcFirstLastPara="1" rIns="91450" wrap="square" tIns="45700">
            <a:noAutofit/>
          </a:bodyPr>
          <a:lstStyle/>
          <a:p>
            <a:pPr indent="0" lvl="0" marL="0" rtl="0" algn="l">
              <a:lnSpc>
                <a:spcPct val="150000"/>
              </a:lnSpc>
              <a:spcBef>
                <a:spcPts val="300"/>
              </a:spcBef>
              <a:spcAft>
                <a:spcPts val="0"/>
              </a:spcAft>
              <a:buNone/>
            </a:pPr>
            <a:r>
              <a:rPr lang="en" sz="1500">
                <a:solidFill>
                  <a:srgbClr val="0D1941"/>
                </a:solidFill>
              </a:rPr>
              <a:t>5 Domains</a:t>
            </a:r>
            <a:endParaRPr sz="1500">
              <a:solidFill>
                <a:srgbClr val="0D1941"/>
              </a:solidFill>
            </a:endParaRPr>
          </a:p>
          <a:p>
            <a:pPr indent="-323850" lvl="0" marL="457200" rtl="0" algn="l">
              <a:lnSpc>
                <a:spcPct val="150000"/>
              </a:lnSpc>
              <a:spcBef>
                <a:spcPts val="900"/>
              </a:spcBef>
              <a:spcAft>
                <a:spcPts val="0"/>
              </a:spcAft>
              <a:buClr>
                <a:srgbClr val="0D1941"/>
              </a:buClr>
              <a:buSzPts val="1500"/>
              <a:buChar char="•"/>
            </a:pPr>
            <a:r>
              <a:rPr lang="en" sz="1500">
                <a:solidFill>
                  <a:srgbClr val="0D1941"/>
                </a:solidFill>
              </a:rPr>
              <a:t>Economic stability</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Education access and quality</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Health care access and quality</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Neighborhood and built environment</a:t>
            </a:r>
            <a:endParaRPr sz="1500">
              <a:solidFill>
                <a:srgbClr val="0D1941"/>
              </a:solidFill>
            </a:endParaRPr>
          </a:p>
          <a:p>
            <a:pPr indent="-323850" lvl="0" marL="457200" rtl="0" algn="l">
              <a:lnSpc>
                <a:spcPct val="150000"/>
              </a:lnSpc>
              <a:spcBef>
                <a:spcPts val="0"/>
              </a:spcBef>
              <a:spcAft>
                <a:spcPts val="0"/>
              </a:spcAft>
              <a:buClr>
                <a:srgbClr val="0D1941"/>
              </a:buClr>
              <a:buSzPts val="1500"/>
              <a:buChar char="•"/>
            </a:pPr>
            <a:r>
              <a:rPr lang="en" sz="1500">
                <a:solidFill>
                  <a:srgbClr val="0D1941"/>
                </a:solidFill>
              </a:rPr>
              <a:t>Social and community context</a:t>
            </a:r>
            <a:endParaRPr sz="1500">
              <a:solidFill>
                <a:srgbClr val="0D1941"/>
              </a:solidFill>
            </a:endParaRPr>
          </a:p>
          <a:p>
            <a:pPr indent="0" lvl="0" marL="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1"/>
          <p:cNvSpPr txBox="1"/>
          <p:nvPr>
            <p:ph type="title"/>
          </p:nvPr>
        </p:nvSpPr>
        <p:spPr>
          <a:xfrm>
            <a:off x="299999" y="672028"/>
            <a:ext cx="8544000" cy="5892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lt2"/>
                </a:solidFill>
              </a:rPr>
              <a:t>Breakout Room Discussion</a:t>
            </a:r>
            <a:endParaRPr>
              <a:solidFill>
                <a:schemeClr val="lt2"/>
              </a:solidFill>
            </a:endParaRPr>
          </a:p>
        </p:txBody>
      </p:sp>
      <p:sp>
        <p:nvSpPr>
          <p:cNvPr id="489" name="Google Shape;489;p71"/>
          <p:cNvSpPr txBox="1"/>
          <p:nvPr>
            <p:ph idx="1" type="body"/>
          </p:nvPr>
        </p:nvSpPr>
        <p:spPr>
          <a:xfrm>
            <a:off x="257175" y="46952"/>
            <a:ext cx="8343900" cy="393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Reflection</a:t>
            </a:r>
            <a:endParaRPr/>
          </a:p>
        </p:txBody>
      </p:sp>
      <p:sp>
        <p:nvSpPr>
          <p:cNvPr id="490" name="Google Shape;490;p71"/>
          <p:cNvSpPr txBox="1"/>
          <p:nvPr>
            <p:ph idx="2" type="body"/>
          </p:nvPr>
        </p:nvSpPr>
        <p:spPr>
          <a:xfrm>
            <a:off x="385725" y="1324131"/>
            <a:ext cx="8343900" cy="24942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AutoNum type="arabicPeriod"/>
            </a:pPr>
            <a:r>
              <a:rPr lang="en" sz="2100"/>
              <a:t>Select a facilitator and scribe.</a:t>
            </a:r>
            <a:endParaRPr sz="2100"/>
          </a:p>
          <a:p>
            <a:pPr indent="-361950" lvl="0" marL="457200" rtl="0" algn="l">
              <a:spcBef>
                <a:spcPts val="0"/>
              </a:spcBef>
              <a:spcAft>
                <a:spcPts val="0"/>
              </a:spcAft>
              <a:buSzPts val="2100"/>
              <a:buAutoNum type="arabicPeriod"/>
            </a:pPr>
            <a:r>
              <a:rPr lang="en" sz="2100"/>
              <a:t>Discuss the scenario questions.</a:t>
            </a:r>
            <a:endParaRPr sz="2100"/>
          </a:p>
          <a:p>
            <a:pPr indent="-361950" lvl="0" marL="457200" rtl="0" algn="l">
              <a:spcBef>
                <a:spcPts val="0"/>
              </a:spcBef>
              <a:spcAft>
                <a:spcPts val="0"/>
              </a:spcAft>
              <a:buSzPts val="2100"/>
              <a:buAutoNum type="arabicPeriod"/>
            </a:pPr>
            <a:r>
              <a:rPr lang="en" sz="2100"/>
              <a:t>Scribe: you will be invited to share your </a:t>
            </a:r>
            <a:br>
              <a:rPr lang="en" sz="2100"/>
            </a:br>
            <a:r>
              <a:rPr lang="en" sz="2100"/>
              <a:t>breakout group’s insights.</a:t>
            </a:r>
            <a:endParaRPr sz="2100"/>
          </a:p>
        </p:txBody>
      </p:sp>
      <p:pic>
        <p:nvPicPr>
          <p:cNvPr id="491" name="Google Shape;491;p71"/>
          <p:cNvPicPr preferRelativeResize="0"/>
          <p:nvPr/>
        </p:nvPicPr>
        <p:blipFill>
          <a:blip r:embed="rId3">
            <a:alphaModFix/>
          </a:blip>
          <a:stretch>
            <a:fillRect/>
          </a:stretch>
        </p:blipFill>
        <p:spPr>
          <a:xfrm>
            <a:off x="5962375" y="973250"/>
            <a:ext cx="2327800" cy="2327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2"/>
          <p:cNvSpPr txBox="1"/>
          <p:nvPr>
            <p:ph type="title"/>
          </p:nvPr>
        </p:nvSpPr>
        <p:spPr>
          <a:xfrm>
            <a:off x="400050" y="668415"/>
            <a:ext cx="8343900" cy="785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lt2"/>
                </a:solidFill>
              </a:rPr>
              <a:t>Questions</a:t>
            </a:r>
            <a:r>
              <a:rPr lang="en">
                <a:solidFill>
                  <a:schemeClr val="lt2"/>
                </a:solidFill>
              </a:rPr>
              <a:t> for Breakout Rooms</a:t>
            </a:r>
            <a:endParaRPr>
              <a:solidFill>
                <a:schemeClr val="lt2"/>
              </a:solidFill>
            </a:endParaRPr>
          </a:p>
        </p:txBody>
      </p:sp>
      <p:sp>
        <p:nvSpPr>
          <p:cNvPr id="498" name="Google Shape;498;p72"/>
          <p:cNvSpPr txBox="1"/>
          <p:nvPr>
            <p:ph idx="1" type="body"/>
          </p:nvPr>
        </p:nvSpPr>
        <p:spPr>
          <a:xfrm>
            <a:off x="307050" y="202565"/>
            <a:ext cx="8343900" cy="393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Reflection</a:t>
            </a:r>
            <a:endParaRPr/>
          </a:p>
        </p:txBody>
      </p:sp>
      <p:sp>
        <p:nvSpPr>
          <p:cNvPr id="499" name="Google Shape;499;p72"/>
          <p:cNvSpPr txBox="1"/>
          <p:nvPr>
            <p:ph idx="2" type="body"/>
          </p:nvPr>
        </p:nvSpPr>
        <p:spPr>
          <a:xfrm>
            <a:off x="213900" y="1268125"/>
            <a:ext cx="8529900" cy="2494200"/>
          </a:xfrm>
          <a:prstGeom prst="rect">
            <a:avLst/>
          </a:prstGeom>
        </p:spPr>
        <p:txBody>
          <a:bodyPr anchorCtr="0" anchor="t" bIns="34275" lIns="68575" spcFirstLastPara="1" rIns="68575" wrap="square" tIns="34275">
            <a:noAutofit/>
          </a:bodyPr>
          <a:lstStyle/>
          <a:p>
            <a:pPr indent="-349250" lvl="0" marL="457200" rtl="0" algn="l">
              <a:lnSpc>
                <a:spcPct val="100000"/>
              </a:lnSpc>
              <a:spcBef>
                <a:spcPts val="0"/>
              </a:spcBef>
              <a:spcAft>
                <a:spcPts val="0"/>
              </a:spcAft>
              <a:buSzPts val="1900"/>
              <a:buAutoNum type="arabicPeriod"/>
            </a:pPr>
            <a:r>
              <a:rPr lang="en" sz="1900"/>
              <a:t>How did you feel when you read John’s case scenario? For example, were you inclined to call APS?</a:t>
            </a:r>
            <a:endParaRPr sz="1900"/>
          </a:p>
          <a:p>
            <a:pPr indent="-349250" lvl="0" marL="457200" rtl="0" algn="l">
              <a:lnSpc>
                <a:spcPct val="100000"/>
              </a:lnSpc>
              <a:spcBef>
                <a:spcPts val="0"/>
              </a:spcBef>
              <a:spcAft>
                <a:spcPts val="0"/>
              </a:spcAft>
              <a:buSzPts val="1900"/>
              <a:buAutoNum type="arabicPeriod"/>
            </a:pPr>
            <a:r>
              <a:rPr lang="en" sz="1900"/>
              <a:t>Did your feelings change after reading Julie’s challenges as John’s caregiver?</a:t>
            </a:r>
            <a:endParaRPr sz="1900"/>
          </a:p>
          <a:p>
            <a:pPr indent="-349250" lvl="0" marL="457200" rtl="0" algn="l">
              <a:lnSpc>
                <a:spcPct val="100000"/>
              </a:lnSpc>
              <a:spcBef>
                <a:spcPts val="0"/>
              </a:spcBef>
              <a:spcAft>
                <a:spcPts val="0"/>
              </a:spcAft>
              <a:buSzPts val="1900"/>
              <a:buAutoNum type="arabicPeriod"/>
            </a:pPr>
            <a:r>
              <a:rPr lang="en" sz="1900"/>
              <a:t>What ethical considerations come to </a:t>
            </a:r>
            <a:r>
              <a:rPr lang="en" sz="1900"/>
              <a:t>mind</a:t>
            </a:r>
            <a:r>
              <a:rPr lang="en" sz="1900"/>
              <a:t>?</a:t>
            </a:r>
            <a:endParaRPr sz="1900"/>
          </a:p>
          <a:p>
            <a:pPr indent="-349250" lvl="0" marL="457200" rtl="0" algn="l">
              <a:lnSpc>
                <a:spcPct val="100000"/>
              </a:lnSpc>
              <a:spcBef>
                <a:spcPts val="0"/>
              </a:spcBef>
              <a:spcAft>
                <a:spcPts val="0"/>
              </a:spcAft>
              <a:buSzPts val="1900"/>
              <a:buAutoNum type="arabicPeriod"/>
            </a:pPr>
            <a:r>
              <a:rPr lang="en" sz="1900"/>
              <a:t>What are the health care team’s responsibilities to John and Julie?  When do they begin and end?</a:t>
            </a:r>
            <a:endParaRPr sz="1900"/>
          </a:p>
          <a:p>
            <a:pPr indent="-349250" lvl="0" marL="457200" rtl="0" algn="l">
              <a:lnSpc>
                <a:spcPct val="100000"/>
              </a:lnSpc>
              <a:spcBef>
                <a:spcPts val="0"/>
              </a:spcBef>
              <a:spcAft>
                <a:spcPts val="0"/>
              </a:spcAft>
              <a:buSzPts val="1900"/>
              <a:buAutoNum type="arabicPeriod"/>
            </a:pPr>
            <a:r>
              <a:rPr lang="en" sz="1900">
                <a:solidFill>
                  <a:srgbClr val="3C4043"/>
                </a:solidFill>
                <a:highlight>
                  <a:schemeClr val="lt1"/>
                </a:highlight>
              </a:rPr>
              <a:t>Is deeming the patient/caregiver non-compliant consistent with ERD 3 and Principle of Solidarity?</a:t>
            </a:r>
            <a:endParaRPr sz="1900"/>
          </a:p>
          <a:p>
            <a:pPr indent="-349250" lvl="0" marL="457200" rtl="0" algn="l">
              <a:lnSpc>
                <a:spcPct val="100000"/>
              </a:lnSpc>
              <a:spcBef>
                <a:spcPts val="0"/>
              </a:spcBef>
              <a:spcAft>
                <a:spcPts val="0"/>
              </a:spcAft>
              <a:buSzPts val="1900"/>
              <a:buAutoNum type="arabicPeriod"/>
            </a:pPr>
            <a:r>
              <a:rPr lang="en" sz="1900"/>
              <a:t>What do you recommend going forward?</a:t>
            </a:r>
            <a:endParaRPr sz="1900"/>
          </a:p>
          <a:p>
            <a:pPr indent="0" lvl="0" marL="457200" rtl="0" algn="l">
              <a:spcBef>
                <a:spcPts val="800"/>
              </a:spcBef>
              <a:spcAft>
                <a:spcPts val="0"/>
              </a:spcAft>
              <a:buNone/>
            </a:pPr>
            <a:r>
              <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3"/>
          <p:cNvSpPr txBox="1"/>
          <p:nvPr>
            <p:ph type="title"/>
          </p:nvPr>
        </p:nvSpPr>
        <p:spPr>
          <a:xfrm>
            <a:off x="-1585650" y="728225"/>
            <a:ext cx="701100" cy="785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505" name="Google Shape;505;p73"/>
          <p:cNvSpPr txBox="1"/>
          <p:nvPr>
            <p:ph idx="1" type="body"/>
          </p:nvPr>
        </p:nvSpPr>
        <p:spPr>
          <a:xfrm>
            <a:off x="191650" y="728213"/>
            <a:ext cx="4029000" cy="249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First, you must pair your mobile phone to your account in CloudCME®. Text your Ascension email address to (855) 941-2118, then text the Activity ID to the same number.</a:t>
            </a:r>
            <a:endParaRPr/>
          </a:p>
          <a:p>
            <a:pPr indent="0" lvl="0" marL="0" rtl="0" algn="l">
              <a:spcBef>
                <a:spcPts val="800"/>
              </a:spcBef>
              <a:spcAft>
                <a:spcPts val="0"/>
              </a:spcAft>
              <a:buNone/>
            </a:pPr>
            <a:r>
              <a:rPr lang="en"/>
              <a:t>10/04/2021 Activity ID 2966</a:t>
            </a:r>
            <a:endParaRPr/>
          </a:p>
          <a:p>
            <a:pPr indent="0" lvl="0" marL="0" rtl="0" algn="l">
              <a:spcBef>
                <a:spcPts val="800"/>
              </a:spcBef>
              <a:spcAft>
                <a:spcPts val="0"/>
              </a:spcAft>
              <a:buNone/>
            </a:pPr>
            <a:r>
              <a:t/>
            </a:r>
            <a:endParaRPr/>
          </a:p>
          <a:p>
            <a:pPr indent="0" lvl="0" marL="0" rtl="0" algn="l">
              <a:spcBef>
                <a:spcPts val="800"/>
              </a:spcBef>
              <a:spcAft>
                <a:spcPts val="0"/>
              </a:spcAft>
              <a:buNone/>
            </a:pPr>
            <a:r>
              <a:rPr i="1" lang="en" sz="1600"/>
              <a:t>Having Difficulty? </a:t>
            </a:r>
            <a:endParaRPr i="1" sz="1600"/>
          </a:p>
          <a:p>
            <a:pPr indent="0" lvl="0" marL="0" rtl="0" algn="l">
              <a:spcBef>
                <a:spcPts val="800"/>
              </a:spcBef>
              <a:spcAft>
                <a:spcPts val="0"/>
              </a:spcAft>
              <a:buNone/>
            </a:pPr>
            <a:r>
              <a:rPr lang="en" sz="1600"/>
              <a:t>Visit: </a:t>
            </a:r>
            <a:r>
              <a:rPr lang="en" sz="1600" u="sng">
                <a:solidFill>
                  <a:schemeClr val="hlink"/>
                </a:solidFill>
                <a:hlinkClick r:id="rId3"/>
              </a:rPr>
              <a:t>https://ascension-ce-cme.cloud-cme.com</a:t>
            </a:r>
            <a:r>
              <a:rPr lang="en" sz="1600"/>
              <a:t> to update your profile</a:t>
            </a:r>
            <a:endParaRPr sz="1600"/>
          </a:p>
          <a:p>
            <a:pPr indent="0" lvl="0" marL="0" rtl="0" algn="l">
              <a:spcBef>
                <a:spcPts val="800"/>
              </a:spcBef>
              <a:spcAft>
                <a:spcPts val="0"/>
              </a:spcAft>
              <a:buNone/>
            </a:pPr>
            <a:r>
              <a:t/>
            </a:r>
            <a:endParaRPr/>
          </a:p>
        </p:txBody>
      </p:sp>
      <p:sp>
        <p:nvSpPr>
          <p:cNvPr id="506" name="Google Shape;506;p73"/>
          <p:cNvSpPr txBox="1"/>
          <p:nvPr>
            <p:ph idx="2" type="body"/>
          </p:nvPr>
        </p:nvSpPr>
        <p:spPr>
          <a:xfrm>
            <a:off x="257175" y="116425"/>
            <a:ext cx="4029000" cy="552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100"/>
              <a:t>Brain Break</a:t>
            </a:r>
            <a:endParaRPr sz="2100"/>
          </a:p>
        </p:txBody>
      </p:sp>
      <p:pic>
        <p:nvPicPr>
          <p:cNvPr id="507" name="Google Shape;507;p73"/>
          <p:cNvPicPr preferRelativeResize="0"/>
          <p:nvPr/>
        </p:nvPicPr>
        <p:blipFill>
          <a:blip r:embed="rId4">
            <a:alphaModFix/>
          </a:blip>
          <a:stretch>
            <a:fillRect/>
          </a:stretch>
        </p:blipFill>
        <p:spPr>
          <a:xfrm>
            <a:off x="4860875" y="278775"/>
            <a:ext cx="2764275" cy="2073201"/>
          </a:xfrm>
          <a:prstGeom prst="rect">
            <a:avLst/>
          </a:prstGeom>
          <a:noFill/>
          <a:ln>
            <a:noFill/>
          </a:ln>
        </p:spPr>
      </p:pic>
      <p:pic>
        <p:nvPicPr>
          <p:cNvPr id="508" name="Google Shape;508;p73"/>
          <p:cNvPicPr preferRelativeResize="0"/>
          <p:nvPr/>
        </p:nvPicPr>
        <p:blipFill>
          <a:blip r:embed="rId5">
            <a:alphaModFix/>
          </a:blip>
          <a:stretch>
            <a:fillRect/>
          </a:stretch>
        </p:blipFill>
        <p:spPr>
          <a:xfrm>
            <a:off x="5997149" y="2702800"/>
            <a:ext cx="3024650" cy="2268476"/>
          </a:xfrm>
          <a:prstGeom prst="rect">
            <a:avLst/>
          </a:prstGeom>
          <a:noFill/>
          <a:ln>
            <a:noFill/>
          </a:ln>
        </p:spPr>
      </p:pic>
      <p:sp>
        <p:nvSpPr>
          <p:cNvPr id="509" name="Google Shape;509;p73"/>
          <p:cNvSpPr txBox="1"/>
          <p:nvPr/>
        </p:nvSpPr>
        <p:spPr>
          <a:xfrm>
            <a:off x="4860875" y="2312650"/>
            <a:ext cx="4115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lt1"/>
                </a:solidFill>
              </a:rPr>
              <a:t>Annie Smith, Sara Gadd, and LaQuita Jones promote Mission Integration’s Human Trafficking Education and Repsonse Program </a:t>
            </a:r>
            <a:endParaRPr i="1" sz="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4"/>
          <p:cNvSpPr txBox="1"/>
          <p:nvPr>
            <p:ph type="title"/>
          </p:nvPr>
        </p:nvSpPr>
        <p:spPr>
          <a:xfrm>
            <a:off x="257175" y="670871"/>
            <a:ext cx="4029000" cy="10251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400"/>
              <a:t> Dr. H. William Allred, MD </a:t>
            </a:r>
            <a:endParaRPr sz="2400"/>
          </a:p>
          <a:p>
            <a:pPr indent="0" lvl="0" marL="0" rtl="0" algn="l">
              <a:spcBef>
                <a:spcPts val="0"/>
              </a:spcBef>
              <a:spcAft>
                <a:spcPts val="0"/>
              </a:spcAft>
              <a:buNone/>
            </a:pPr>
            <a:r>
              <a:rPr lang="en" sz="2400"/>
              <a:t>Excellence in Ethics Award</a:t>
            </a:r>
            <a:endParaRPr sz="2400"/>
          </a:p>
          <a:p>
            <a:pPr indent="0" lvl="0" marL="0" rtl="0" algn="l">
              <a:spcBef>
                <a:spcPts val="0"/>
              </a:spcBef>
              <a:spcAft>
                <a:spcPts val="0"/>
              </a:spcAft>
              <a:buNone/>
            </a:pPr>
            <a:r>
              <a:t/>
            </a:r>
            <a:endParaRPr sz="2400"/>
          </a:p>
        </p:txBody>
      </p:sp>
      <p:sp>
        <p:nvSpPr>
          <p:cNvPr id="515" name="Google Shape;515;p74"/>
          <p:cNvSpPr txBox="1"/>
          <p:nvPr>
            <p:ph idx="1" type="body"/>
          </p:nvPr>
        </p:nvSpPr>
        <p:spPr>
          <a:xfrm>
            <a:off x="-89625" y="1983250"/>
            <a:ext cx="4375800" cy="3114300"/>
          </a:xfrm>
          <a:prstGeom prst="rect">
            <a:avLst/>
          </a:prstGeom>
        </p:spPr>
        <p:txBody>
          <a:bodyPr anchorCtr="0" anchor="t" bIns="34275" lIns="68575" spcFirstLastPara="1" rIns="68575" wrap="square" tIns="34275">
            <a:noAutofit/>
          </a:bodyPr>
          <a:lstStyle/>
          <a:p>
            <a:pPr indent="-311150" lvl="0" marL="457200" rtl="0" algn="l">
              <a:spcBef>
                <a:spcPts val="800"/>
              </a:spcBef>
              <a:spcAft>
                <a:spcPts val="0"/>
              </a:spcAft>
              <a:buSzPts val="1300"/>
              <a:buChar char="•"/>
            </a:pPr>
            <a:r>
              <a:rPr lang="en" sz="1300"/>
              <a:t>Exemplifies Catholic moral and ethical principles when working with patients, families and fellow staff.</a:t>
            </a:r>
            <a:endParaRPr sz="1300"/>
          </a:p>
          <a:p>
            <a:pPr indent="-311150" lvl="0" marL="457200" rtl="0" algn="l">
              <a:spcBef>
                <a:spcPts val="0"/>
              </a:spcBef>
              <a:spcAft>
                <a:spcPts val="0"/>
              </a:spcAft>
              <a:buSzPts val="1300"/>
              <a:buChar char="•"/>
            </a:pPr>
            <a:r>
              <a:rPr lang="en" sz="1300"/>
              <a:t>Works to promote ethics awareness throughout the ministry.</a:t>
            </a:r>
            <a:endParaRPr sz="1300"/>
          </a:p>
          <a:p>
            <a:pPr indent="-311150" lvl="0" marL="457200" rtl="0" algn="l">
              <a:spcBef>
                <a:spcPts val="0"/>
              </a:spcBef>
              <a:spcAft>
                <a:spcPts val="0"/>
              </a:spcAft>
              <a:buSzPts val="1300"/>
              <a:buChar char="•"/>
            </a:pPr>
            <a:r>
              <a:rPr lang="en" sz="1300"/>
              <a:t>Someone who others come to when they need guidance on the “right thing” to do.</a:t>
            </a:r>
            <a:endParaRPr sz="1300"/>
          </a:p>
          <a:p>
            <a:pPr indent="-311150" lvl="0" marL="457200" rtl="0" algn="l">
              <a:spcBef>
                <a:spcPts val="0"/>
              </a:spcBef>
              <a:spcAft>
                <a:spcPts val="0"/>
              </a:spcAft>
              <a:buSzPts val="1300"/>
              <a:buChar char="•"/>
            </a:pPr>
            <a:r>
              <a:rPr lang="en" sz="1300"/>
              <a:t>Someone you have witnessed making a difficult decision because it was the most ethical course of action.</a:t>
            </a:r>
            <a:endParaRPr sz="1300"/>
          </a:p>
          <a:p>
            <a:pPr indent="-311150" lvl="0" marL="457200" rtl="0" algn="l">
              <a:spcBef>
                <a:spcPts val="0"/>
              </a:spcBef>
              <a:spcAft>
                <a:spcPts val="0"/>
              </a:spcAft>
              <a:buSzPts val="1300"/>
              <a:buChar char="•"/>
            </a:pPr>
            <a:r>
              <a:rPr lang="en" sz="1300"/>
              <a:t>Holds themselves accountable for mistakes and continually seeks education and improvement.</a:t>
            </a:r>
            <a:endParaRPr sz="1300"/>
          </a:p>
          <a:p>
            <a:pPr indent="0" lvl="0" marL="0" rtl="0" algn="l">
              <a:spcBef>
                <a:spcPts val="800"/>
              </a:spcBef>
              <a:spcAft>
                <a:spcPts val="0"/>
              </a:spcAft>
              <a:buNone/>
            </a:pPr>
            <a:r>
              <a:t/>
            </a:r>
            <a:endParaRPr sz="1500"/>
          </a:p>
        </p:txBody>
      </p:sp>
      <p:sp>
        <p:nvSpPr>
          <p:cNvPr id="516" name="Google Shape;516;p74"/>
          <p:cNvSpPr txBox="1"/>
          <p:nvPr>
            <p:ph idx="2" type="body"/>
          </p:nvPr>
        </p:nvSpPr>
        <p:spPr>
          <a:xfrm>
            <a:off x="257175" y="116425"/>
            <a:ext cx="4029000" cy="552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2021</a:t>
            </a:r>
            <a:endParaRPr/>
          </a:p>
        </p:txBody>
      </p:sp>
      <p:sp>
        <p:nvSpPr>
          <p:cNvPr id="517" name="Google Shape;517;p74"/>
          <p:cNvSpPr txBox="1"/>
          <p:nvPr/>
        </p:nvSpPr>
        <p:spPr>
          <a:xfrm>
            <a:off x="257175" y="1466050"/>
            <a:ext cx="4029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i="1" lang="en" sz="1100">
                <a:solidFill>
                  <a:schemeClr val="dk1"/>
                </a:solidFill>
                <a:latin typeface="Roboto"/>
                <a:ea typeface="Roboto"/>
                <a:cs typeface="Roboto"/>
                <a:sym typeface="Roboto"/>
              </a:rPr>
              <a:t>Presented by Dr. John Hendrix, MD, FAAHPM, Chair of the ASJ Ethics Integration Committee</a:t>
            </a:r>
            <a:endParaRPr i="1" sz="1000"/>
          </a:p>
        </p:txBody>
      </p:sp>
      <p:sp>
        <p:nvSpPr>
          <p:cNvPr id="518" name="Google Shape;518;p74"/>
          <p:cNvSpPr txBox="1"/>
          <p:nvPr/>
        </p:nvSpPr>
        <p:spPr>
          <a:xfrm>
            <a:off x="5052200" y="3325225"/>
            <a:ext cx="3669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chemeClr val="lt1"/>
                </a:solidFill>
              </a:rPr>
              <a:t>ASJ Clinical Research department</a:t>
            </a:r>
            <a:endParaRPr i="1" sz="900">
              <a:solidFill>
                <a:schemeClr val="lt1"/>
              </a:solidFill>
            </a:endParaRPr>
          </a:p>
        </p:txBody>
      </p:sp>
      <p:pic>
        <p:nvPicPr>
          <p:cNvPr id="519" name="Google Shape;519;p74"/>
          <p:cNvPicPr preferRelativeResize="0"/>
          <p:nvPr/>
        </p:nvPicPr>
        <p:blipFill rotWithShape="1">
          <a:blip r:embed="rId3">
            <a:alphaModFix/>
          </a:blip>
          <a:srcRect b="2250" l="0" r="0" t="-2250"/>
          <a:stretch/>
        </p:blipFill>
        <p:spPr>
          <a:xfrm>
            <a:off x="4674350" y="724750"/>
            <a:ext cx="4325427" cy="2551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5"/>
          <p:cNvSpPr txBox="1"/>
          <p:nvPr>
            <p:ph type="title"/>
          </p:nvPr>
        </p:nvSpPr>
        <p:spPr>
          <a:xfrm>
            <a:off x="457200" y="3504800"/>
            <a:ext cx="8229600" cy="7908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2800"/>
              <a:t>Kathryn Mears, MS, RN</a:t>
            </a:r>
            <a:endParaRPr sz="2800"/>
          </a:p>
          <a:p>
            <a:pPr indent="0" lvl="0" marL="0" rtl="0" algn="ctr">
              <a:lnSpc>
                <a:spcPct val="100000"/>
              </a:lnSpc>
              <a:spcBef>
                <a:spcPts val="0"/>
              </a:spcBef>
              <a:spcAft>
                <a:spcPts val="0"/>
              </a:spcAft>
              <a:buNone/>
            </a:pPr>
            <a:r>
              <a:rPr lang="en" sz="1400"/>
              <a:t>RN Clinical Research Coordinator</a:t>
            </a:r>
            <a:endParaRPr sz="1400"/>
          </a:p>
          <a:p>
            <a:pPr indent="0" lvl="0" marL="0" rtl="0" algn="ctr">
              <a:lnSpc>
                <a:spcPct val="100000"/>
              </a:lnSpc>
              <a:spcBef>
                <a:spcPts val="0"/>
              </a:spcBef>
              <a:spcAft>
                <a:spcPts val="0"/>
              </a:spcAft>
              <a:buNone/>
            </a:pPr>
            <a:r>
              <a:rPr lang="en" sz="1400"/>
              <a:t>Clinical Research Center</a:t>
            </a:r>
            <a:endParaRPr sz="1400"/>
          </a:p>
          <a:p>
            <a:pPr indent="0" lvl="0" marL="0" rtl="0" algn="ctr">
              <a:spcBef>
                <a:spcPts val="0"/>
              </a:spcBef>
              <a:spcAft>
                <a:spcPts val="0"/>
              </a:spcAft>
              <a:buNone/>
            </a:pPr>
            <a:r>
              <a:t/>
            </a:r>
            <a:endParaRPr sz="3800"/>
          </a:p>
        </p:txBody>
      </p:sp>
      <p:pic>
        <p:nvPicPr>
          <p:cNvPr id="525" name="Google Shape;525;p75"/>
          <p:cNvPicPr preferRelativeResize="0"/>
          <p:nvPr/>
        </p:nvPicPr>
        <p:blipFill rotWithShape="1">
          <a:blip r:embed="rId3">
            <a:alphaModFix/>
          </a:blip>
          <a:srcRect b="0" l="45975" r="0" t="16701"/>
          <a:stretch/>
        </p:blipFill>
        <p:spPr>
          <a:xfrm>
            <a:off x="3718400" y="905300"/>
            <a:ext cx="1491725" cy="2599499"/>
          </a:xfrm>
          <a:prstGeom prst="rect">
            <a:avLst/>
          </a:prstGeom>
          <a:noFill/>
          <a:ln>
            <a:noFill/>
          </a:ln>
        </p:spPr>
      </p:pic>
      <p:sp>
        <p:nvSpPr>
          <p:cNvPr id="526" name="Google Shape;526;p75"/>
          <p:cNvSpPr txBox="1"/>
          <p:nvPr/>
        </p:nvSpPr>
        <p:spPr>
          <a:xfrm>
            <a:off x="384950" y="204750"/>
            <a:ext cx="8301900" cy="631200"/>
          </a:xfrm>
          <a:prstGeom prst="rect">
            <a:avLst/>
          </a:prstGeom>
          <a:noFill/>
          <a:ln>
            <a:noFill/>
          </a:ln>
        </p:spPr>
        <p:txBody>
          <a:bodyPr anchorCtr="0" anchor="t" bIns="91425" lIns="91425" spcFirstLastPara="1" rIns="91425" wrap="square" tIns="91425">
            <a:spAutoFit/>
          </a:bodyPr>
          <a:lstStyle/>
          <a:p>
            <a:pPr indent="0" lvl="0" marL="0" rtl="0" algn="ctr">
              <a:lnSpc>
                <a:spcPct val="103703"/>
              </a:lnSpc>
              <a:spcBef>
                <a:spcPts val="0"/>
              </a:spcBef>
              <a:spcAft>
                <a:spcPts val="0"/>
              </a:spcAft>
              <a:buClr>
                <a:schemeClr val="dk1"/>
              </a:buClr>
              <a:buSzPts val="1100"/>
              <a:buFont typeface="Arial"/>
              <a:buNone/>
            </a:pPr>
            <a:r>
              <a:rPr b="1" lang="en" sz="2900">
                <a:solidFill>
                  <a:schemeClr val="lt1"/>
                </a:solidFill>
                <a:latin typeface="Frank Ruhl Libre"/>
                <a:ea typeface="Frank Ruhl Libre"/>
                <a:cs typeface="Frank Ruhl Libre"/>
                <a:sym typeface="Frank Ruhl Libre"/>
              </a:rPr>
              <a:t>2021 Allred Excellence in Ethics Award Winner</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8"/>
          <p:cNvSpPr txBox="1"/>
          <p:nvPr>
            <p:ph type="title"/>
          </p:nvPr>
        </p:nvSpPr>
        <p:spPr>
          <a:xfrm>
            <a:off x="457200" y="378750"/>
            <a:ext cx="8308800" cy="44217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b="0" lang="en" sz="2100">
                <a:solidFill>
                  <a:srgbClr val="B7B7B7"/>
                </a:solidFill>
                <a:latin typeface="Roboto"/>
                <a:ea typeface="Roboto"/>
                <a:cs typeface="Roboto"/>
                <a:sym typeface="Roboto"/>
              </a:rPr>
              <a:t>First, you must pair your mobile phone to your account in CloudCME®. Text your </a:t>
            </a:r>
            <a:r>
              <a:rPr b="0" lang="en" sz="2100">
                <a:solidFill>
                  <a:srgbClr val="B7B7B7"/>
                </a:solidFill>
                <a:latin typeface="Roboto"/>
                <a:ea typeface="Roboto"/>
                <a:cs typeface="Roboto"/>
                <a:sym typeface="Roboto"/>
              </a:rPr>
              <a:t>Ascension email address</a:t>
            </a:r>
            <a:r>
              <a:rPr b="0" lang="en" sz="2100">
                <a:solidFill>
                  <a:srgbClr val="B7B7B7"/>
                </a:solidFill>
                <a:latin typeface="Roboto"/>
                <a:ea typeface="Roboto"/>
                <a:cs typeface="Roboto"/>
                <a:sym typeface="Roboto"/>
              </a:rPr>
              <a:t> to (855) 941-2118, then text the Activity ID to the same number.</a:t>
            </a:r>
            <a:endParaRPr b="0" sz="2100">
              <a:solidFill>
                <a:srgbClr val="B7B7B7"/>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b="0" sz="2100">
              <a:solidFill>
                <a:srgbClr val="B7B7B7"/>
              </a:solidFill>
              <a:latin typeface="Roboto"/>
              <a:ea typeface="Roboto"/>
              <a:cs typeface="Roboto"/>
              <a:sym typeface="Roboto"/>
            </a:endParaRPr>
          </a:p>
          <a:p>
            <a:pPr indent="0" lvl="0" marL="0" rtl="0" algn="ctr">
              <a:spcBef>
                <a:spcPts val="0"/>
              </a:spcBef>
              <a:spcAft>
                <a:spcPts val="0"/>
              </a:spcAft>
              <a:buNone/>
            </a:pPr>
            <a:r>
              <a:rPr lang="en"/>
              <a:t>10/04/2021 </a:t>
            </a:r>
            <a:r>
              <a:rPr lang="en"/>
              <a:t>Activity ID</a:t>
            </a:r>
            <a:endParaRPr/>
          </a:p>
          <a:p>
            <a:pPr indent="0" lvl="0" marL="0" rtl="0" algn="ctr">
              <a:spcBef>
                <a:spcPts val="0"/>
              </a:spcBef>
              <a:spcAft>
                <a:spcPts val="0"/>
              </a:spcAft>
              <a:buNone/>
            </a:pPr>
            <a:r>
              <a:rPr lang="en"/>
              <a:t>2966</a:t>
            </a:r>
            <a:endParaRPr/>
          </a:p>
          <a:p>
            <a:pPr indent="0" lvl="0" marL="0" rtl="0" algn="ctr">
              <a:spcBef>
                <a:spcPts val="0"/>
              </a:spcBef>
              <a:spcAft>
                <a:spcPts val="0"/>
              </a:spcAft>
              <a:buNone/>
            </a:pPr>
            <a:r>
              <a:t/>
            </a:r>
            <a:endParaRPr/>
          </a:p>
          <a:p>
            <a:pPr indent="0" lvl="0" marL="0" rtl="0" algn="ctr">
              <a:spcBef>
                <a:spcPts val="0"/>
              </a:spcBef>
              <a:spcAft>
                <a:spcPts val="0"/>
              </a:spcAft>
              <a:buNone/>
            </a:pPr>
            <a:r>
              <a:rPr b="0" lang="en" sz="2100">
                <a:solidFill>
                  <a:srgbClr val="B7B7B7"/>
                </a:solidFill>
                <a:latin typeface="Roboto"/>
                <a:ea typeface="Roboto"/>
                <a:cs typeface="Roboto"/>
                <a:sym typeface="Roboto"/>
              </a:rPr>
              <a:t>Having </a:t>
            </a:r>
            <a:r>
              <a:rPr b="0" lang="en" sz="2100">
                <a:solidFill>
                  <a:srgbClr val="B7B7B7"/>
                </a:solidFill>
                <a:latin typeface="Roboto"/>
                <a:ea typeface="Roboto"/>
                <a:cs typeface="Roboto"/>
                <a:sym typeface="Roboto"/>
              </a:rPr>
              <a:t>Difficulty</a:t>
            </a:r>
            <a:r>
              <a:rPr b="0" lang="en" sz="2100">
                <a:solidFill>
                  <a:srgbClr val="B7B7B7"/>
                </a:solidFill>
                <a:latin typeface="Roboto"/>
                <a:ea typeface="Roboto"/>
                <a:cs typeface="Roboto"/>
                <a:sym typeface="Roboto"/>
              </a:rPr>
              <a:t>? </a:t>
            </a:r>
            <a:endParaRPr b="0" sz="2100">
              <a:solidFill>
                <a:srgbClr val="B7B7B7"/>
              </a:solidFill>
              <a:latin typeface="Roboto"/>
              <a:ea typeface="Roboto"/>
              <a:cs typeface="Roboto"/>
              <a:sym typeface="Roboto"/>
            </a:endParaRPr>
          </a:p>
          <a:p>
            <a:pPr indent="0" lvl="0" marL="0" rtl="0" algn="ctr">
              <a:spcBef>
                <a:spcPts val="0"/>
              </a:spcBef>
              <a:spcAft>
                <a:spcPts val="0"/>
              </a:spcAft>
              <a:buNone/>
            </a:pPr>
            <a:r>
              <a:rPr b="0" lang="en" sz="2100">
                <a:solidFill>
                  <a:srgbClr val="B7B7B7"/>
                </a:solidFill>
                <a:latin typeface="Roboto"/>
                <a:ea typeface="Roboto"/>
                <a:cs typeface="Roboto"/>
                <a:sym typeface="Roboto"/>
              </a:rPr>
              <a:t>Visit </a:t>
            </a:r>
            <a:r>
              <a:rPr b="0" lang="en" sz="2100" u="sng">
                <a:solidFill>
                  <a:srgbClr val="00FFFF"/>
                </a:solidFill>
                <a:latin typeface="Roboto"/>
                <a:ea typeface="Roboto"/>
                <a:cs typeface="Roboto"/>
                <a:sym typeface="Roboto"/>
                <a:hlinkClick r:id="rId3">
                  <a:extLst>
                    <a:ext uri="{A12FA001-AC4F-418D-AE19-62706E023703}">
                      <ahyp:hlinkClr val="tx"/>
                    </a:ext>
                  </a:extLst>
                </a:hlinkClick>
              </a:rPr>
              <a:t>https://ascension-ce-cme.cloud-cme.com</a:t>
            </a:r>
            <a:endParaRPr/>
          </a:p>
          <a:p>
            <a:pPr indent="0" lvl="0" marL="0" rtl="0" algn="ctr">
              <a:spcBef>
                <a:spcPts val="0"/>
              </a:spcBef>
              <a:spcAft>
                <a:spcPts val="0"/>
              </a:spcAft>
              <a:buClr>
                <a:schemeClr val="dk1"/>
              </a:buClr>
              <a:buSzPts val="1100"/>
              <a:buFont typeface="Arial"/>
              <a:buNone/>
            </a:pPr>
            <a:r>
              <a:rPr b="0" lang="en" sz="2100">
                <a:solidFill>
                  <a:srgbClr val="B7B7B7"/>
                </a:solidFill>
                <a:latin typeface="Roboto"/>
                <a:ea typeface="Roboto"/>
                <a:cs typeface="Roboto"/>
                <a:sym typeface="Roboto"/>
              </a:rPr>
              <a:t>to update your profile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6"/>
          <p:cNvSpPr txBox="1"/>
          <p:nvPr>
            <p:ph type="ctrTitle"/>
          </p:nvPr>
        </p:nvSpPr>
        <p:spPr>
          <a:xfrm>
            <a:off x="598450" y="586575"/>
            <a:ext cx="7599900" cy="1008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Breaking the Societal Perception of Plastic Surgery</a:t>
            </a:r>
            <a:endParaRPr/>
          </a:p>
        </p:txBody>
      </p:sp>
      <p:sp>
        <p:nvSpPr>
          <p:cNvPr id="532" name="Google Shape;532;p76"/>
          <p:cNvSpPr txBox="1"/>
          <p:nvPr>
            <p:ph idx="1" type="subTitle"/>
          </p:nvPr>
        </p:nvSpPr>
        <p:spPr>
          <a:xfrm>
            <a:off x="598450" y="1751446"/>
            <a:ext cx="5854200" cy="735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Dr. Lesley Landis, MD, FACS</a:t>
            </a:r>
            <a:endParaRPr/>
          </a:p>
          <a:p>
            <a:pPr indent="0" lvl="0" marL="0" rtl="0" algn="l">
              <a:spcBef>
                <a:spcPts val="800"/>
              </a:spcBef>
              <a:spcAft>
                <a:spcPts val="0"/>
              </a:spcAft>
              <a:buNone/>
            </a:pPr>
            <a:r>
              <a:rPr lang="en"/>
              <a:t>AMG Plastic Surgery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7"/>
          <p:cNvSpPr txBox="1"/>
          <p:nvPr>
            <p:ph type="ctrTitle"/>
          </p:nvPr>
        </p:nvSpPr>
        <p:spPr>
          <a:xfrm>
            <a:off x="304800" y="586575"/>
            <a:ext cx="8237700" cy="1008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3700"/>
              <a:t>Women as Healthcare Decision- Makers: Panel Discussion</a:t>
            </a:r>
            <a:endParaRPr sz="3700"/>
          </a:p>
        </p:txBody>
      </p:sp>
      <p:sp>
        <p:nvSpPr>
          <p:cNvPr id="538" name="Google Shape;538;p77"/>
          <p:cNvSpPr txBox="1"/>
          <p:nvPr>
            <p:ph idx="1" type="subTitle"/>
          </p:nvPr>
        </p:nvSpPr>
        <p:spPr>
          <a:xfrm>
            <a:off x="4791325" y="1835850"/>
            <a:ext cx="3832800" cy="7359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0" lang="en" sz="1700"/>
              <a:t>Moderated by: </a:t>
            </a:r>
            <a:endParaRPr b="0" sz="1700"/>
          </a:p>
          <a:p>
            <a:pPr indent="0" lvl="0" marL="0" rtl="0" algn="l">
              <a:lnSpc>
                <a:spcPct val="100000"/>
              </a:lnSpc>
              <a:spcBef>
                <a:spcPts val="0"/>
              </a:spcBef>
              <a:spcAft>
                <a:spcPts val="0"/>
              </a:spcAft>
              <a:buNone/>
            </a:pPr>
            <a:r>
              <a:rPr b="0" lang="en" sz="1700"/>
              <a:t>Audrey Corbett, MD, FACP</a:t>
            </a:r>
            <a:endParaRPr b="0" sz="1700"/>
          </a:p>
          <a:p>
            <a:pPr indent="0" lvl="0" marL="0" rtl="0" algn="l">
              <a:lnSpc>
                <a:spcPct val="100000"/>
              </a:lnSpc>
              <a:spcBef>
                <a:spcPts val="0"/>
              </a:spcBef>
              <a:spcAft>
                <a:spcPts val="0"/>
              </a:spcAft>
              <a:buNone/>
            </a:pPr>
            <a:r>
              <a:t/>
            </a:r>
            <a:endParaRPr b="0" sz="1700"/>
          </a:p>
          <a:p>
            <a:pPr indent="0" lvl="0" marL="0" rtl="0" algn="l">
              <a:lnSpc>
                <a:spcPct val="100000"/>
              </a:lnSpc>
              <a:spcBef>
                <a:spcPts val="0"/>
              </a:spcBef>
              <a:spcAft>
                <a:spcPts val="0"/>
              </a:spcAft>
              <a:buNone/>
            </a:pPr>
            <a:r>
              <a:t/>
            </a:r>
            <a:endParaRPr b="0" sz="1700"/>
          </a:p>
          <a:p>
            <a:pPr indent="0" lvl="0" marL="0" rtl="0" algn="l">
              <a:lnSpc>
                <a:spcPct val="100000"/>
              </a:lnSpc>
              <a:spcBef>
                <a:spcPts val="0"/>
              </a:spcBef>
              <a:spcAft>
                <a:spcPts val="0"/>
              </a:spcAft>
              <a:buClr>
                <a:schemeClr val="dk1"/>
              </a:buClr>
              <a:buSzPts val="1100"/>
              <a:buFont typeface="Arial"/>
              <a:buNone/>
            </a:pPr>
            <a:r>
              <a:rPr b="0" lang="en" sz="1700"/>
              <a:t>Featuring:</a:t>
            </a:r>
            <a:endParaRPr b="0" sz="1700"/>
          </a:p>
          <a:p>
            <a:pPr indent="0" lvl="0" marL="0" rtl="0" algn="l">
              <a:lnSpc>
                <a:spcPct val="100000"/>
              </a:lnSpc>
              <a:spcBef>
                <a:spcPts val="0"/>
              </a:spcBef>
              <a:spcAft>
                <a:spcPts val="0"/>
              </a:spcAft>
              <a:buClr>
                <a:schemeClr val="dk1"/>
              </a:buClr>
              <a:buSzPts val="1100"/>
              <a:buFont typeface="Arial"/>
              <a:buNone/>
            </a:pPr>
            <a:r>
              <a:rPr b="0" lang="en" sz="1700"/>
              <a:t>Latonya Mason-Wilson, MS, RN, NE-BC</a:t>
            </a:r>
            <a:endParaRPr b="0" sz="1700"/>
          </a:p>
          <a:p>
            <a:pPr indent="0" lvl="0" marL="0" rtl="0" algn="l">
              <a:lnSpc>
                <a:spcPct val="100000"/>
              </a:lnSpc>
              <a:spcBef>
                <a:spcPts val="0"/>
              </a:spcBef>
              <a:spcAft>
                <a:spcPts val="0"/>
              </a:spcAft>
              <a:buClr>
                <a:schemeClr val="dk1"/>
              </a:buClr>
              <a:buSzPts val="1100"/>
              <a:buFont typeface="Arial"/>
              <a:buNone/>
            </a:pPr>
            <a:r>
              <a:rPr b="0" lang="en" sz="1700"/>
              <a:t>Mindi Henry, APRN-CNP, ACHPN</a:t>
            </a:r>
            <a:endParaRPr b="0" sz="1700"/>
          </a:p>
          <a:p>
            <a:pPr indent="0" lvl="0" marL="0" rtl="0" algn="l">
              <a:lnSpc>
                <a:spcPct val="100000"/>
              </a:lnSpc>
              <a:spcBef>
                <a:spcPts val="0"/>
              </a:spcBef>
              <a:spcAft>
                <a:spcPts val="0"/>
              </a:spcAft>
              <a:buClr>
                <a:schemeClr val="dk1"/>
              </a:buClr>
              <a:buSzPts val="1100"/>
              <a:buFont typeface="Arial"/>
              <a:buNone/>
            </a:pPr>
            <a:r>
              <a:rPr b="0" lang="en" sz="1700"/>
              <a:t>Liz Bell, MHA, BSN, RN</a:t>
            </a:r>
            <a:endParaRPr b="0" sz="1700"/>
          </a:p>
          <a:p>
            <a:pPr indent="0" lvl="0" marL="0" rtl="0" algn="l">
              <a:lnSpc>
                <a:spcPct val="100000"/>
              </a:lnSpc>
              <a:spcBef>
                <a:spcPts val="0"/>
              </a:spcBef>
              <a:spcAft>
                <a:spcPts val="0"/>
              </a:spcAft>
              <a:buClr>
                <a:schemeClr val="dk1"/>
              </a:buClr>
              <a:buSzPts val="1100"/>
              <a:buFont typeface="Arial"/>
              <a:buNone/>
            </a:pPr>
            <a:r>
              <a:rPr b="0" lang="en" sz="1700"/>
              <a:t>Audrey Harris, DO</a:t>
            </a:r>
            <a:endParaRPr sz="2400"/>
          </a:p>
        </p:txBody>
      </p:sp>
      <p:pic>
        <p:nvPicPr>
          <p:cNvPr id="539" name="Google Shape;539;p77"/>
          <p:cNvPicPr preferRelativeResize="0"/>
          <p:nvPr/>
        </p:nvPicPr>
        <p:blipFill>
          <a:blip r:embed="rId3">
            <a:alphaModFix/>
          </a:blip>
          <a:stretch>
            <a:fillRect/>
          </a:stretch>
        </p:blipFill>
        <p:spPr>
          <a:xfrm>
            <a:off x="304800" y="1638049"/>
            <a:ext cx="4216750" cy="3162551"/>
          </a:xfrm>
          <a:prstGeom prst="rect">
            <a:avLst/>
          </a:prstGeom>
          <a:noFill/>
          <a:ln>
            <a:noFill/>
          </a:ln>
        </p:spPr>
      </p:pic>
      <p:sp>
        <p:nvSpPr>
          <p:cNvPr id="540" name="Google Shape;540;p77"/>
          <p:cNvSpPr txBox="1"/>
          <p:nvPr/>
        </p:nvSpPr>
        <p:spPr>
          <a:xfrm>
            <a:off x="304800" y="4750375"/>
            <a:ext cx="4285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solidFill>
                  <a:schemeClr val="lt1"/>
                </a:solidFill>
              </a:rPr>
              <a:t>Nurses from 6E unwind with some pet therapy</a:t>
            </a:r>
            <a:endParaRPr i="1" sz="8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8"/>
          <p:cNvSpPr txBox="1"/>
          <p:nvPr>
            <p:ph type="ctrTitle"/>
          </p:nvPr>
        </p:nvSpPr>
        <p:spPr>
          <a:xfrm>
            <a:off x="304800" y="586575"/>
            <a:ext cx="8237700" cy="1008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3700"/>
              <a:t>Women as Healthcare Decision- Makers: Panel Discussion</a:t>
            </a:r>
            <a:endParaRPr sz="3700"/>
          </a:p>
        </p:txBody>
      </p:sp>
      <p:sp>
        <p:nvSpPr>
          <p:cNvPr id="546" name="Google Shape;546;p78"/>
          <p:cNvSpPr txBox="1"/>
          <p:nvPr>
            <p:ph idx="1" type="subTitle"/>
          </p:nvPr>
        </p:nvSpPr>
        <p:spPr>
          <a:xfrm>
            <a:off x="4381800" y="2081650"/>
            <a:ext cx="4060800" cy="4287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1700"/>
              <a:t>Topics:</a:t>
            </a:r>
            <a:endParaRPr sz="1700"/>
          </a:p>
          <a:p>
            <a:pPr indent="0" lvl="0" marL="0" rtl="0" algn="l">
              <a:lnSpc>
                <a:spcPct val="100000"/>
              </a:lnSpc>
              <a:spcBef>
                <a:spcPts val="0"/>
              </a:spcBef>
              <a:spcAft>
                <a:spcPts val="0"/>
              </a:spcAft>
              <a:buNone/>
            </a:pPr>
            <a:r>
              <a:t/>
            </a:r>
            <a:endParaRPr b="0" sz="1700"/>
          </a:p>
          <a:p>
            <a:pPr indent="-336550" lvl="0" marL="457200" rtl="0" algn="l">
              <a:lnSpc>
                <a:spcPct val="115000"/>
              </a:lnSpc>
              <a:spcBef>
                <a:spcPts val="0"/>
              </a:spcBef>
              <a:spcAft>
                <a:spcPts val="0"/>
              </a:spcAft>
              <a:buSzPts val="1700"/>
              <a:buAutoNum type="arabicPeriod"/>
            </a:pPr>
            <a:r>
              <a:rPr lang="en" sz="1700"/>
              <a:t>Barriers to Recognition and Access to Women’s Health</a:t>
            </a:r>
            <a:endParaRPr sz="1700"/>
          </a:p>
          <a:p>
            <a:pPr indent="-336550" lvl="0" marL="457200" rtl="0" algn="l">
              <a:lnSpc>
                <a:spcPct val="115000"/>
              </a:lnSpc>
              <a:spcBef>
                <a:spcPts val="0"/>
              </a:spcBef>
              <a:spcAft>
                <a:spcPts val="0"/>
              </a:spcAft>
              <a:buSzPts val="1700"/>
              <a:buAutoNum type="arabicPeriod"/>
            </a:pPr>
            <a:r>
              <a:rPr lang="en" sz="1700"/>
              <a:t>Ethical Dilemmas for Women in Leadership</a:t>
            </a:r>
            <a:endParaRPr sz="1700"/>
          </a:p>
          <a:p>
            <a:pPr indent="-336550" lvl="0" marL="457200" rtl="0" algn="l">
              <a:lnSpc>
                <a:spcPct val="115000"/>
              </a:lnSpc>
              <a:spcBef>
                <a:spcPts val="0"/>
              </a:spcBef>
              <a:spcAft>
                <a:spcPts val="0"/>
              </a:spcAft>
              <a:buSzPts val="1700"/>
              <a:buAutoNum type="arabicPeriod"/>
            </a:pPr>
            <a:r>
              <a:rPr lang="en" sz="1700"/>
              <a:t>Fairness and Equity in Pandemic-Related Women’s Issues in the Workforce</a:t>
            </a:r>
            <a:endParaRPr sz="1700"/>
          </a:p>
        </p:txBody>
      </p:sp>
      <p:pic>
        <p:nvPicPr>
          <p:cNvPr id="547" name="Google Shape;547;p78"/>
          <p:cNvPicPr preferRelativeResize="0"/>
          <p:nvPr/>
        </p:nvPicPr>
        <p:blipFill rotWithShape="1">
          <a:blip r:embed="rId3">
            <a:alphaModFix/>
          </a:blip>
          <a:srcRect b="0" l="7563" r="5998" t="5446"/>
          <a:stretch/>
        </p:blipFill>
        <p:spPr>
          <a:xfrm>
            <a:off x="229325" y="2081652"/>
            <a:ext cx="3980477" cy="28407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9"/>
          <p:cNvSpPr txBox="1"/>
          <p:nvPr>
            <p:ph idx="1" type="subTitle"/>
          </p:nvPr>
        </p:nvSpPr>
        <p:spPr>
          <a:xfrm>
            <a:off x="2845100" y="1990450"/>
            <a:ext cx="3978300" cy="438900"/>
          </a:xfrm>
          <a:prstGeom prst="rect">
            <a:avLst/>
          </a:prstGeom>
        </p:spPr>
        <p:txBody>
          <a:bodyPr anchorCtr="0" anchor="t" bIns="34275" lIns="68575" spcFirstLastPara="1" rIns="68575" wrap="square" tIns="34275">
            <a:noAutofit/>
          </a:bodyPr>
          <a:lstStyle/>
          <a:p>
            <a:pPr indent="0" lvl="0" marL="0" rtl="0" algn="ctr">
              <a:lnSpc>
                <a:spcPct val="115000"/>
              </a:lnSpc>
              <a:spcBef>
                <a:spcPts val="0"/>
              </a:spcBef>
              <a:spcAft>
                <a:spcPts val="1200"/>
              </a:spcAft>
              <a:buNone/>
            </a:pPr>
            <a:r>
              <a:rPr lang="en" sz="3600">
                <a:solidFill>
                  <a:srgbClr val="FFD966"/>
                </a:solidFill>
              </a:rPr>
              <a:t>Watch your tone</a:t>
            </a:r>
            <a:endParaRPr sz="3600">
              <a:solidFill>
                <a:srgbClr val="FFD966"/>
              </a:solidFill>
            </a:endParaRPr>
          </a:p>
        </p:txBody>
      </p:sp>
      <p:sp>
        <p:nvSpPr>
          <p:cNvPr id="553" name="Google Shape;553;p79"/>
          <p:cNvSpPr txBox="1"/>
          <p:nvPr>
            <p:ph idx="1" type="subTitle"/>
          </p:nvPr>
        </p:nvSpPr>
        <p:spPr>
          <a:xfrm>
            <a:off x="3272375" y="573925"/>
            <a:ext cx="2877900" cy="438900"/>
          </a:xfrm>
          <a:prstGeom prst="rect">
            <a:avLst/>
          </a:prstGeom>
        </p:spPr>
        <p:txBody>
          <a:bodyPr anchorCtr="0" anchor="t" bIns="34275" lIns="68575" spcFirstLastPara="1" rIns="68575" wrap="square" tIns="34275">
            <a:noAutofit/>
          </a:bodyPr>
          <a:lstStyle/>
          <a:p>
            <a:pPr indent="0" lvl="0" marL="0" rtl="0" algn="ctr">
              <a:lnSpc>
                <a:spcPct val="115000"/>
              </a:lnSpc>
              <a:spcBef>
                <a:spcPts val="0"/>
              </a:spcBef>
              <a:spcAft>
                <a:spcPts val="1200"/>
              </a:spcAft>
              <a:buNone/>
            </a:pPr>
            <a:r>
              <a:rPr lang="en" sz="2800">
                <a:solidFill>
                  <a:srgbClr val="FFF2CC"/>
                </a:solidFill>
              </a:rPr>
              <a:t>Bossy</a:t>
            </a:r>
            <a:endParaRPr sz="2800">
              <a:solidFill>
                <a:srgbClr val="FFF2CC"/>
              </a:solidFill>
            </a:endParaRPr>
          </a:p>
        </p:txBody>
      </p:sp>
      <p:sp>
        <p:nvSpPr>
          <p:cNvPr id="554" name="Google Shape;554;p79"/>
          <p:cNvSpPr txBox="1"/>
          <p:nvPr>
            <p:ph idx="1" type="subTitle"/>
          </p:nvPr>
        </p:nvSpPr>
        <p:spPr>
          <a:xfrm>
            <a:off x="2962775" y="1289450"/>
            <a:ext cx="3497100" cy="438900"/>
          </a:xfrm>
          <a:prstGeom prst="rect">
            <a:avLst/>
          </a:prstGeom>
        </p:spPr>
        <p:txBody>
          <a:bodyPr anchorCtr="0" anchor="t" bIns="34275" lIns="68575" spcFirstLastPara="1" rIns="68575" wrap="square" tIns="34275">
            <a:noAutofit/>
          </a:bodyPr>
          <a:lstStyle/>
          <a:p>
            <a:pPr indent="0" lvl="0" marL="0" rtl="0" algn="ctr">
              <a:lnSpc>
                <a:spcPct val="115000"/>
              </a:lnSpc>
              <a:spcBef>
                <a:spcPts val="0"/>
              </a:spcBef>
              <a:spcAft>
                <a:spcPts val="1200"/>
              </a:spcAft>
              <a:buNone/>
            </a:pPr>
            <a:r>
              <a:rPr lang="en" sz="3000">
                <a:solidFill>
                  <a:srgbClr val="FFE599"/>
                </a:solidFill>
              </a:rPr>
              <a:t>A little less vocal</a:t>
            </a:r>
            <a:endParaRPr sz="3000">
              <a:solidFill>
                <a:srgbClr val="FFE599"/>
              </a:solidFill>
            </a:endParaRPr>
          </a:p>
        </p:txBody>
      </p:sp>
      <p:sp>
        <p:nvSpPr>
          <p:cNvPr id="555" name="Google Shape;555;p79"/>
          <p:cNvSpPr txBox="1"/>
          <p:nvPr>
            <p:ph idx="1" type="subTitle"/>
          </p:nvPr>
        </p:nvSpPr>
        <p:spPr>
          <a:xfrm>
            <a:off x="3018000" y="3101300"/>
            <a:ext cx="3497100" cy="438900"/>
          </a:xfrm>
          <a:prstGeom prst="rect">
            <a:avLst/>
          </a:prstGeom>
        </p:spPr>
        <p:txBody>
          <a:bodyPr anchorCtr="0" anchor="t" bIns="34275" lIns="68575" spcFirstLastPara="1" rIns="68575" wrap="square" tIns="34275">
            <a:noAutofit/>
          </a:bodyPr>
          <a:lstStyle/>
          <a:p>
            <a:pPr indent="0" lvl="0" marL="0" rtl="0" algn="ctr">
              <a:lnSpc>
                <a:spcPct val="115000"/>
              </a:lnSpc>
              <a:spcBef>
                <a:spcPts val="0"/>
              </a:spcBef>
              <a:spcAft>
                <a:spcPts val="1200"/>
              </a:spcAft>
              <a:buNone/>
            </a:pPr>
            <a:r>
              <a:rPr lang="en" sz="4800">
                <a:solidFill>
                  <a:srgbClr val="FFFF00"/>
                </a:solidFill>
              </a:rPr>
              <a:t>Quiet your voice</a:t>
            </a:r>
            <a:endParaRPr sz="480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9" name="Shape 559"/>
        <p:cNvGrpSpPr/>
        <p:nvPr/>
      </p:nvGrpSpPr>
      <p:grpSpPr>
        <a:xfrm>
          <a:off x="0" y="0"/>
          <a:ext cx="0" cy="0"/>
          <a:chOff x="0" y="0"/>
          <a:chExt cx="0" cy="0"/>
        </a:xfrm>
      </p:grpSpPr>
      <p:sp>
        <p:nvSpPr>
          <p:cNvPr id="560" name="Google Shape;560;p80"/>
          <p:cNvSpPr txBox="1"/>
          <p:nvPr>
            <p:ph type="ctrTitle"/>
          </p:nvPr>
        </p:nvSpPr>
        <p:spPr>
          <a:xfrm>
            <a:off x="342900" y="965700"/>
            <a:ext cx="8237700" cy="10080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3700">
                <a:solidFill>
                  <a:srgbClr val="FFFF00"/>
                </a:solidFill>
              </a:rPr>
              <a:t>3 million women have left the workforce</a:t>
            </a:r>
            <a:r>
              <a:rPr baseline="30000" lang="en" sz="3700"/>
              <a:t>1</a:t>
            </a:r>
            <a:endParaRPr baseline="30000" sz="3700"/>
          </a:p>
          <a:p>
            <a:pPr indent="0" lvl="0" marL="0" rtl="0" algn="ctr">
              <a:spcBef>
                <a:spcPts val="0"/>
              </a:spcBef>
              <a:spcAft>
                <a:spcPts val="0"/>
              </a:spcAft>
              <a:buNone/>
            </a:pPr>
            <a:r>
              <a:rPr lang="en" sz="2400"/>
              <a:t>And many don’t plan to come back…</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Clr>
                <a:schemeClr val="dk1"/>
              </a:buClr>
              <a:buSzPts val="1100"/>
              <a:buFont typeface="Arial"/>
              <a:buNone/>
            </a:pPr>
            <a:r>
              <a:rPr lang="en" sz="3000"/>
              <a:t>1 in 3 women are considering leaving or changing jobs</a:t>
            </a:r>
            <a:r>
              <a:rPr baseline="30000" lang="en" sz="3000"/>
              <a:t>2</a:t>
            </a:r>
            <a:endParaRPr baseline="30000" sz="3000"/>
          </a:p>
          <a:p>
            <a:pPr indent="0" lvl="0" marL="0" rtl="0" algn="ctr">
              <a:spcBef>
                <a:spcPts val="0"/>
              </a:spcBef>
              <a:spcAft>
                <a:spcPts val="0"/>
              </a:spcAft>
              <a:buNone/>
            </a:pPr>
            <a:r>
              <a:rPr lang="en" sz="2400"/>
              <a:t> </a:t>
            </a:r>
            <a:endParaRPr sz="2400"/>
          </a:p>
        </p:txBody>
      </p:sp>
      <p:sp>
        <p:nvSpPr>
          <p:cNvPr id="561" name="Google Shape;561;p80"/>
          <p:cNvSpPr txBox="1"/>
          <p:nvPr/>
        </p:nvSpPr>
        <p:spPr>
          <a:xfrm>
            <a:off x="2457450" y="4144450"/>
            <a:ext cx="6515100" cy="8004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chemeClr val="lt1"/>
              </a:buClr>
              <a:buSzPts val="1000"/>
              <a:buAutoNum type="arabicPeriod"/>
            </a:pPr>
            <a:r>
              <a:rPr lang="en" sz="1000" u="sng">
                <a:solidFill>
                  <a:schemeClr val="lt1"/>
                </a:solidFill>
                <a:hlinkClick r:id="rId3">
                  <a:extLst>
                    <a:ext uri="{A12FA001-AC4F-418D-AE19-62706E023703}">
                      <ahyp:hlinkClr val="tx"/>
                    </a:ext>
                  </a:extLst>
                </a:hlinkClick>
              </a:rPr>
              <a:t>https://www.npr.org/2021/06/03/1002402802/there-are-complex-forces-keeping-women-from-coming-back-to-work</a:t>
            </a:r>
            <a:endParaRPr sz="1000">
              <a:solidFill>
                <a:schemeClr val="lt1"/>
              </a:solidFill>
            </a:endParaRPr>
          </a:p>
          <a:p>
            <a:pPr indent="-292100" lvl="0" marL="457200" rtl="0" algn="l">
              <a:spcBef>
                <a:spcPts val="0"/>
              </a:spcBef>
              <a:spcAft>
                <a:spcPts val="0"/>
              </a:spcAft>
              <a:buClr>
                <a:schemeClr val="lt1"/>
              </a:buClr>
              <a:buSzPts val="1000"/>
              <a:buAutoNum type="arabicPeriod"/>
            </a:pPr>
            <a:r>
              <a:rPr lang="en" sz="1000">
                <a:solidFill>
                  <a:schemeClr val="lt1"/>
                </a:solidFill>
              </a:rPr>
              <a:t>https://www.cnbc.com/2021/09/27/1-in-3-women-are-considering-leaving-the-workforce-or-changing-jobs.html</a:t>
            </a:r>
            <a:endParaRPr b="1" sz="1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1"/>
          <p:cNvSpPr txBox="1"/>
          <p:nvPr>
            <p:ph idx="1" type="body"/>
          </p:nvPr>
        </p:nvSpPr>
        <p:spPr>
          <a:xfrm>
            <a:off x="4886325" y="982825"/>
            <a:ext cx="3972000" cy="3751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2100"/>
              <a:t>3 Million women have left the workforce¹ and many do not plan to come back </a:t>
            </a:r>
            <a:endParaRPr b="1" sz="2100"/>
          </a:p>
          <a:p>
            <a:pPr indent="0" lvl="0" marL="0" rtl="0" algn="l">
              <a:spcBef>
                <a:spcPts val="800"/>
              </a:spcBef>
              <a:spcAft>
                <a:spcPts val="0"/>
              </a:spcAft>
              <a:buNone/>
            </a:pPr>
            <a:r>
              <a:t/>
            </a:r>
            <a:endParaRPr sz="2100"/>
          </a:p>
          <a:p>
            <a:pPr indent="0" lvl="0" marL="0" rtl="0" algn="l">
              <a:spcBef>
                <a:spcPts val="800"/>
              </a:spcBef>
              <a:spcAft>
                <a:spcPts val="0"/>
              </a:spcAft>
              <a:buNone/>
            </a:pPr>
            <a:r>
              <a:rPr b="1" lang="en" sz="2100"/>
              <a:t>1 in 3 women are considering leaving or changing jobs²</a:t>
            </a:r>
            <a:endParaRPr b="1" sz="2100"/>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sz="900"/>
          </a:p>
          <a:p>
            <a:pPr indent="0" lvl="0" marL="0" rtl="0" algn="l">
              <a:spcBef>
                <a:spcPts val="800"/>
              </a:spcBef>
              <a:spcAft>
                <a:spcPts val="0"/>
              </a:spcAft>
              <a:buNone/>
            </a:pPr>
            <a:r>
              <a:t/>
            </a:r>
            <a:endParaRPr sz="900"/>
          </a:p>
          <a:p>
            <a:pPr indent="0" lvl="0" marL="0" rtl="0" algn="l">
              <a:spcBef>
                <a:spcPts val="800"/>
              </a:spcBef>
              <a:spcAft>
                <a:spcPts val="0"/>
              </a:spcAft>
              <a:buNone/>
            </a:pPr>
            <a:r>
              <a:rPr lang="en" sz="900"/>
              <a:t>1.https://www.npr.org/2021/06/03/1002402802/there-are-complex-forces-keeping-women-from-coming-back-to-work</a:t>
            </a:r>
            <a:endParaRPr sz="900"/>
          </a:p>
          <a:p>
            <a:pPr indent="0" lvl="0" marL="0" rtl="0" algn="l">
              <a:spcBef>
                <a:spcPts val="800"/>
              </a:spcBef>
              <a:spcAft>
                <a:spcPts val="0"/>
              </a:spcAft>
              <a:buNone/>
            </a:pPr>
            <a:r>
              <a:rPr lang="en" sz="900"/>
              <a:t>2.https://www.cnbc.com/2021/09/27/1-in-3-women-are-considering-leaving-the-workforce-or-changing-jobs.html</a:t>
            </a:r>
            <a:endParaRPr sz="900"/>
          </a:p>
          <a:p>
            <a:pPr indent="0" lvl="0" marL="0" rtl="0" algn="l">
              <a:spcBef>
                <a:spcPts val="800"/>
              </a:spcBef>
              <a:spcAft>
                <a:spcPts val="0"/>
              </a:spcAft>
              <a:buNone/>
            </a:pPr>
            <a:r>
              <a:t/>
            </a:r>
            <a:endParaRPr/>
          </a:p>
        </p:txBody>
      </p:sp>
      <p:sp>
        <p:nvSpPr>
          <p:cNvPr id="567" name="Google Shape;567;p81"/>
          <p:cNvSpPr txBox="1"/>
          <p:nvPr>
            <p:ph idx="2" type="body"/>
          </p:nvPr>
        </p:nvSpPr>
        <p:spPr>
          <a:xfrm>
            <a:off x="4829175" y="107525"/>
            <a:ext cx="3972000" cy="56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400"/>
              <a:t>2021 Liebendorfer Virtual Ethics Symposium</a:t>
            </a:r>
            <a:endParaRPr sz="1400"/>
          </a:p>
        </p:txBody>
      </p:sp>
      <p:pic>
        <p:nvPicPr>
          <p:cNvPr id="568" name="Google Shape;568;p81"/>
          <p:cNvPicPr preferRelativeResize="0"/>
          <p:nvPr/>
        </p:nvPicPr>
        <p:blipFill>
          <a:blip r:embed="rId3">
            <a:alphaModFix/>
          </a:blip>
          <a:stretch>
            <a:fillRect/>
          </a:stretch>
        </p:blipFill>
        <p:spPr>
          <a:xfrm>
            <a:off x="856775" y="107525"/>
            <a:ext cx="2753851" cy="2065376"/>
          </a:xfrm>
          <a:prstGeom prst="rect">
            <a:avLst/>
          </a:prstGeom>
          <a:noFill/>
          <a:ln>
            <a:noFill/>
          </a:ln>
        </p:spPr>
      </p:pic>
      <p:pic>
        <p:nvPicPr>
          <p:cNvPr id="569" name="Google Shape;569;p81"/>
          <p:cNvPicPr preferRelativeResize="0"/>
          <p:nvPr/>
        </p:nvPicPr>
        <p:blipFill>
          <a:blip r:embed="rId4">
            <a:alphaModFix/>
          </a:blip>
          <a:stretch>
            <a:fillRect/>
          </a:stretch>
        </p:blipFill>
        <p:spPr>
          <a:xfrm>
            <a:off x="433388" y="2227027"/>
            <a:ext cx="3705224" cy="277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2"/>
          <p:cNvSpPr txBox="1"/>
          <p:nvPr>
            <p:ph type="ctrTitle"/>
          </p:nvPr>
        </p:nvSpPr>
        <p:spPr>
          <a:xfrm>
            <a:off x="598450" y="221151"/>
            <a:ext cx="5854200" cy="1373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Thank You!</a:t>
            </a:r>
            <a:endParaRPr/>
          </a:p>
        </p:txBody>
      </p:sp>
      <p:sp>
        <p:nvSpPr>
          <p:cNvPr id="575" name="Google Shape;575;p82"/>
          <p:cNvSpPr txBox="1"/>
          <p:nvPr>
            <p:ph idx="1" type="subTitle"/>
          </p:nvPr>
        </p:nvSpPr>
        <p:spPr>
          <a:xfrm>
            <a:off x="598450" y="704375"/>
            <a:ext cx="5454300" cy="1242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2021 Liebendorfer Virtual Ethics Symposium would not have been possible without the support of the following people:</a:t>
            </a:r>
            <a:endParaRPr/>
          </a:p>
          <a:p>
            <a:pPr indent="0" lvl="0" marL="0" rtl="0" algn="l">
              <a:spcBef>
                <a:spcPts val="800"/>
              </a:spcBef>
              <a:spcAft>
                <a:spcPts val="0"/>
              </a:spcAft>
              <a:buNone/>
            </a:pPr>
            <a:r>
              <a:t/>
            </a:r>
            <a:endParaRPr/>
          </a:p>
        </p:txBody>
      </p:sp>
      <p:sp>
        <p:nvSpPr>
          <p:cNvPr id="576" name="Google Shape;576;p82"/>
          <p:cNvSpPr txBox="1"/>
          <p:nvPr/>
        </p:nvSpPr>
        <p:spPr>
          <a:xfrm>
            <a:off x="524175" y="1859200"/>
            <a:ext cx="45294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Char char="●"/>
            </a:pPr>
            <a:r>
              <a:rPr lang="en">
                <a:solidFill>
                  <a:schemeClr val="lt1"/>
                </a:solidFill>
              </a:rPr>
              <a:t>LaQuita Jones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Whitney Dockrey</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The EIC Education Subcommittee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Angelica Williams and Morgan Hargrove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The Ascension EAC</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Christopher Kidd</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Matthew C. Hesse</a:t>
            </a:r>
            <a:endParaRPr>
              <a:solidFill>
                <a:schemeClr val="lt1"/>
              </a:solidFill>
            </a:endParaRPr>
          </a:p>
        </p:txBody>
      </p:sp>
      <p:pic>
        <p:nvPicPr>
          <p:cNvPr id="577" name="Google Shape;577;p82"/>
          <p:cNvPicPr preferRelativeResize="0"/>
          <p:nvPr/>
        </p:nvPicPr>
        <p:blipFill>
          <a:blip r:embed="rId3">
            <a:alphaModFix/>
          </a:blip>
          <a:stretch>
            <a:fillRect/>
          </a:stretch>
        </p:blipFill>
        <p:spPr>
          <a:xfrm>
            <a:off x="4922425" y="1504525"/>
            <a:ext cx="3785748" cy="2839311"/>
          </a:xfrm>
          <a:prstGeom prst="rect">
            <a:avLst/>
          </a:prstGeom>
          <a:noFill/>
          <a:ln>
            <a:noFill/>
          </a:ln>
        </p:spPr>
      </p:pic>
      <p:sp>
        <p:nvSpPr>
          <p:cNvPr id="578" name="Google Shape;578;p82"/>
          <p:cNvSpPr txBox="1"/>
          <p:nvPr/>
        </p:nvSpPr>
        <p:spPr>
          <a:xfrm>
            <a:off x="5492125" y="4343825"/>
            <a:ext cx="2714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chemeClr val="lt1"/>
                </a:solidFill>
              </a:rPr>
              <a:t>Honor Ullrich helps her mother ‘work’ from home </a:t>
            </a:r>
            <a:endParaRPr i="1" sz="9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3"/>
          <p:cNvSpPr txBox="1"/>
          <p:nvPr>
            <p:ph type="title"/>
          </p:nvPr>
        </p:nvSpPr>
        <p:spPr>
          <a:xfrm>
            <a:off x="257100" y="666488"/>
            <a:ext cx="8544000" cy="431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200"/>
              <a:t>Thank you for your </a:t>
            </a:r>
            <a:r>
              <a:rPr lang="en" sz="2200"/>
              <a:t>participation</a:t>
            </a:r>
            <a:r>
              <a:rPr lang="en" sz="2200"/>
              <a:t>!</a:t>
            </a:r>
            <a:endParaRPr sz="2200"/>
          </a:p>
        </p:txBody>
      </p:sp>
      <p:sp>
        <p:nvSpPr>
          <p:cNvPr id="585" name="Google Shape;585;p83"/>
          <p:cNvSpPr txBox="1"/>
          <p:nvPr>
            <p:ph idx="2" type="title"/>
          </p:nvPr>
        </p:nvSpPr>
        <p:spPr>
          <a:xfrm>
            <a:off x="302525" y="209225"/>
            <a:ext cx="7879200" cy="296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Interprofessional Continuing Education credit</a:t>
            </a:r>
            <a:endParaRPr/>
          </a:p>
        </p:txBody>
      </p:sp>
      <p:sp>
        <p:nvSpPr>
          <p:cNvPr id="586" name="Google Shape;586;p83"/>
          <p:cNvSpPr txBox="1"/>
          <p:nvPr/>
        </p:nvSpPr>
        <p:spPr>
          <a:xfrm>
            <a:off x="342900" y="1128875"/>
            <a:ext cx="4276500" cy="27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highlight>
                  <a:srgbClr val="FFFFFF"/>
                </a:highlight>
                <a:latin typeface="Roboto"/>
                <a:ea typeface="Roboto"/>
                <a:cs typeface="Roboto"/>
                <a:sym typeface="Roboto"/>
              </a:rPr>
              <a:t>We are happy to provide </a:t>
            </a:r>
            <a:r>
              <a:rPr b="1" lang="en">
                <a:solidFill>
                  <a:srgbClr val="434343"/>
                </a:solidFill>
                <a:highlight>
                  <a:srgbClr val="FFFFFF"/>
                </a:highlight>
                <a:latin typeface="Roboto"/>
                <a:ea typeface="Roboto"/>
                <a:cs typeface="Roboto"/>
                <a:sym typeface="Roboto"/>
              </a:rPr>
              <a:t>3.00 </a:t>
            </a:r>
            <a:r>
              <a:rPr b="1" lang="en">
                <a:solidFill>
                  <a:srgbClr val="434343"/>
                </a:solidFill>
                <a:highlight>
                  <a:srgbClr val="FFFFFF"/>
                </a:highlight>
                <a:latin typeface="Roboto"/>
                <a:ea typeface="Roboto"/>
                <a:cs typeface="Roboto"/>
                <a:sym typeface="Roboto"/>
              </a:rPr>
              <a:t> Interprofessional Continuing Education credits for learning and change</a:t>
            </a:r>
            <a:r>
              <a:rPr lang="en">
                <a:solidFill>
                  <a:srgbClr val="434343"/>
                </a:solidFill>
                <a:highlight>
                  <a:srgbClr val="FFFFFF"/>
                </a:highlight>
                <a:latin typeface="Roboto"/>
                <a:ea typeface="Roboto"/>
                <a:cs typeface="Roboto"/>
                <a:sym typeface="Roboto"/>
              </a:rPr>
              <a:t> for your participation in today’s </a:t>
            </a:r>
            <a:r>
              <a:rPr lang="en">
                <a:solidFill>
                  <a:srgbClr val="434343"/>
                </a:solidFill>
                <a:highlight>
                  <a:srgbClr val="FFFFFF"/>
                </a:highlight>
                <a:latin typeface="Roboto"/>
                <a:ea typeface="Roboto"/>
                <a:cs typeface="Roboto"/>
                <a:sym typeface="Roboto"/>
              </a:rPr>
              <a:t>presentation</a:t>
            </a:r>
            <a:r>
              <a:rPr lang="en">
                <a:solidFill>
                  <a:srgbClr val="434343"/>
                </a:solidFill>
                <a:highlight>
                  <a:srgbClr val="FFFFFF"/>
                </a:highlight>
                <a:latin typeface="Roboto"/>
                <a:ea typeface="Roboto"/>
                <a:cs typeface="Roboto"/>
                <a:sym typeface="Roboto"/>
              </a:rPr>
              <a:t> of 2021 Richard Liebendorfer, MD Ethics Symposium: Women’s Health Is Human Health.</a:t>
            </a:r>
            <a:endParaRPr>
              <a:solidFill>
                <a:srgbClr val="4343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434343"/>
                </a:solidFill>
                <a:highlight>
                  <a:schemeClr val="lt1"/>
                </a:highlight>
                <a:latin typeface="Roboto"/>
                <a:ea typeface="Roboto"/>
                <a:cs typeface="Roboto"/>
                <a:sym typeface="Roboto"/>
              </a:rPr>
              <a:t>If you are having difficulty, sign in to </a:t>
            </a:r>
            <a:r>
              <a:rPr lang="en" u="sng">
                <a:solidFill>
                  <a:schemeClr val="accent2"/>
                </a:solidFill>
                <a:highlight>
                  <a:schemeClr val="lt1"/>
                </a:highlight>
                <a:latin typeface="Roboto"/>
                <a:ea typeface="Roboto"/>
                <a:cs typeface="Roboto"/>
                <a:sym typeface="Roboto"/>
                <a:hlinkClick r:id="rId3">
                  <a:extLst>
                    <a:ext uri="{A12FA001-AC4F-418D-AE19-62706E023703}">
                      <ahyp:hlinkClr val="tx"/>
                    </a:ext>
                  </a:extLst>
                </a:hlinkClick>
              </a:rPr>
              <a:t>https://ascension-ce-cme.cloud-cme.com</a:t>
            </a:r>
            <a:r>
              <a:rPr lang="en">
                <a:solidFill>
                  <a:srgbClr val="434343"/>
                </a:solidFill>
                <a:highlight>
                  <a:schemeClr val="lt1"/>
                </a:highlight>
                <a:latin typeface="Roboto"/>
                <a:ea typeface="Roboto"/>
                <a:cs typeface="Roboto"/>
                <a:sym typeface="Roboto"/>
              </a:rPr>
              <a:t> with your Ascension Single Sign On and update your profile. If you do not have an Ascension SSO, you can create an account with an external email address.</a:t>
            </a:r>
            <a:endParaRPr>
              <a:solidFill>
                <a:srgbClr val="43434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43434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434343"/>
                </a:solidFill>
                <a:highlight>
                  <a:schemeClr val="lt1"/>
                </a:highlight>
                <a:latin typeface="Roboto"/>
                <a:ea typeface="Roboto"/>
                <a:cs typeface="Roboto"/>
                <a:sym typeface="Roboto"/>
              </a:rPr>
              <a:t>Then text the the information again.</a:t>
            </a:r>
            <a:endParaRPr>
              <a:solidFill>
                <a:srgbClr val="434343"/>
              </a:solidFill>
              <a:highlight>
                <a:srgbClr val="FFFFFF"/>
              </a:highlight>
              <a:latin typeface="Roboto"/>
              <a:ea typeface="Roboto"/>
              <a:cs typeface="Roboto"/>
              <a:sym typeface="Roboto"/>
            </a:endParaRPr>
          </a:p>
        </p:txBody>
      </p:sp>
      <p:cxnSp>
        <p:nvCxnSpPr>
          <p:cNvPr id="587" name="Google Shape;587;p83"/>
          <p:cNvCxnSpPr/>
          <p:nvPr/>
        </p:nvCxnSpPr>
        <p:spPr>
          <a:xfrm>
            <a:off x="4796175" y="1274775"/>
            <a:ext cx="0" cy="2793300"/>
          </a:xfrm>
          <a:prstGeom prst="straightConnector1">
            <a:avLst/>
          </a:prstGeom>
          <a:noFill/>
          <a:ln cap="flat" cmpd="sng" w="9525">
            <a:solidFill>
              <a:srgbClr val="B7B7B7"/>
            </a:solidFill>
            <a:prstDash val="solid"/>
            <a:round/>
            <a:headEnd len="med" w="med" type="none"/>
            <a:tailEnd len="med" w="med" type="none"/>
          </a:ln>
        </p:spPr>
      </p:cxnSp>
      <p:pic>
        <p:nvPicPr>
          <p:cNvPr id="588" name="Google Shape;588;p83"/>
          <p:cNvPicPr preferRelativeResize="0"/>
          <p:nvPr/>
        </p:nvPicPr>
        <p:blipFill>
          <a:blip r:embed="rId4">
            <a:alphaModFix/>
          </a:blip>
          <a:stretch>
            <a:fillRect/>
          </a:stretch>
        </p:blipFill>
        <p:spPr>
          <a:xfrm>
            <a:off x="3429000" y="3595122"/>
            <a:ext cx="1400175" cy="920657"/>
          </a:xfrm>
          <a:prstGeom prst="rect">
            <a:avLst/>
          </a:prstGeom>
          <a:noFill/>
          <a:ln>
            <a:noFill/>
          </a:ln>
        </p:spPr>
      </p:pic>
      <p:sp>
        <p:nvSpPr>
          <p:cNvPr id="589" name="Google Shape;589;p83"/>
          <p:cNvSpPr txBox="1"/>
          <p:nvPr/>
        </p:nvSpPr>
        <p:spPr>
          <a:xfrm>
            <a:off x="4796175" y="769875"/>
            <a:ext cx="4276500" cy="31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solidFill>
                <a:srgbClr val="434343"/>
              </a:solidFill>
              <a:highlight>
                <a:srgbClr val="FFFFFF"/>
              </a:highlight>
              <a:latin typeface="Roboto"/>
              <a:ea typeface="Roboto"/>
              <a:cs typeface="Roboto"/>
              <a:sym typeface="Roboto"/>
            </a:endParaRPr>
          </a:p>
        </p:txBody>
      </p:sp>
      <p:pic>
        <p:nvPicPr>
          <p:cNvPr id="590" name="Google Shape;590;p83"/>
          <p:cNvPicPr preferRelativeResize="0"/>
          <p:nvPr/>
        </p:nvPicPr>
        <p:blipFill>
          <a:blip r:embed="rId5">
            <a:alphaModFix/>
          </a:blip>
          <a:stretch>
            <a:fillRect/>
          </a:stretch>
        </p:blipFill>
        <p:spPr>
          <a:xfrm>
            <a:off x="5042496" y="505625"/>
            <a:ext cx="3772950" cy="3488624"/>
          </a:xfrm>
          <a:prstGeom prst="rect">
            <a:avLst/>
          </a:prstGeom>
          <a:noFill/>
          <a:ln>
            <a:noFill/>
          </a:ln>
        </p:spPr>
      </p:pic>
      <p:sp>
        <p:nvSpPr>
          <p:cNvPr id="591" name="Google Shape;591;p83"/>
          <p:cNvSpPr txBox="1"/>
          <p:nvPr/>
        </p:nvSpPr>
        <p:spPr>
          <a:xfrm>
            <a:off x="5200825" y="4068075"/>
            <a:ext cx="34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rgbClr val="1B4297"/>
                </a:solidFill>
              </a:rPr>
              <a:t>The </a:t>
            </a:r>
            <a:r>
              <a:rPr i="1" lang="en" sz="900">
                <a:solidFill>
                  <a:srgbClr val="1B4297"/>
                </a:solidFill>
              </a:rPr>
              <a:t>Quality</a:t>
            </a:r>
            <a:r>
              <a:rPr i="1" lang="en" sz="900">
                <a:solidFill>
                  <a:srgbClr val="1B4297"/>
                </a:solidFill>
              </a:rPr>
              <a:t> Department celebrates Nurses Day</a:t>
            </a:r>
            <a:endParaRPr i="1" sz="900">
              <a:solidFill>
                <a:srgbClr val="1B4297"/>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4"/>
          <p:cNvSpPr txBox="1"/>
          <p:nvPr>
            <p:ph type="title"/>
          </p:nvPr>
        </p:nvSpPr>
        <p:spPr>
          <a:xfrm>
            <a:off x="-1454700" y="1326823"/>
            <a:ext cx="1454700" cy="285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597" name="Google Shape;597;p84"/>
          <p:cNvSpPr txBox="1"/>
          <p:nvPr>
            <p:ph idx="2" type="body"/>
          </p:nvPr>
        </p:nvSpPr>
        <p:spPr>
          <a:xfrm>
            <a:off x="257175" y="116425"/>
            <a:ext cx="4029000" cy="552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b="0" sz="1400"/>
          </a:p>
          <a:p>
            <a:pPr indent="0" lvl="0" marL="457200" rtl="0" algn="l">
              <a:spcBef>
                <a:spcPts val="800"/>
              </a:spcBef>
              <a:spcAft>
                <a:spcPts val="0"/>
              </a:spcAft>
              <a:buNone/>
            </a:pPr>
            <a:r>
              <a:t/>
            </a:r>
            <a:endParaRPr b="0" sz="1400"/>
          </a:p>
          <a:p>
            <a:pPr indent="0" lvl="0" marL="0" rtl="0" algn="l">
              <a:spcBef>
                <a:spcPts val="800"/>
              </a:spcBef>
              <a:spcAft>
                <a:spcPts val="0"/>
              </a:spcAft>
              <a:buNone/>
            </a:pPr>
            <a:r>
              <a:t/>
            </a:r>
            <a:endParaRPr b="0" sz="1400"/>
          </a:p>
        </p:txBody>
      </p:sp>
      <p:pic>
        <p:nvPicPr>
          <p:cNvPr id="598" name="Google Shape;598;p84"/>
          <p:cNvPicPr preferRelativeResize="0"/>
          <p:nvPr/>
        </p:nvPicPr>
        <p:blipFill>
          <a:blip r:embed="rId3">
            <a:alphaModFix/>
          </a:blip>
          <a:stretch>
            <a:fillRect/>
          </a:stretch>
        </p:blipFill>
        <p:spPr>
          <a:xfrm>
            <a:off x="5348275" y="524175"/>
            <a:ext cx="2995150" cy="3993523"/>
          </a:xfrm>
          <a:prstGeom prst="rect">
            <a:avLst/>
          </a:prstGeom>
          <a:noFill/>
          <a:ln>
            <a:noFill/>
          </a:ln>
        </p:spPr>
      </p:pic>
      <p:sp>
        <p:nvSpPr>
          <p:cNvPr id="599" name="Google Shape;599;p84"/>
          <p:cNvSpPr txBox="1"/>
          <p:nvPr/>
        </p:nvSpPr>
        <p:spPr>
          <a:xfrm>
            <a:off x="5405525" y="4517775"/>
            <a:ext cx="2937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chemeClr val="lt1"/>
                </a:solidFill>
              </a:rPr>
              <a:t>Dana Langbein’s 90 year-old mother looks pensive as she waits for treatment in an ED waiting room</a:t>
            </a:r>
            <a:endParaRPr i="1" sz="900">
              <a:solidFill>
                <a:schemeClr val="lt1"/>
              </a:solidFill>
            </a:endParaRPr>
          </a:p>
        </p:txBody>
      </p:sp>
      <p:sp>
        <p:nvSpPr>
          <p:cNvPr id="600" name="Google Shape;600;p84"/>
          <p:cNvSpPr txBox="1"/>
          <p:nvPr>
            <p:ph idx="1" type="body"/>
          </p:nvPr>
        </p:nvSpPr>
        <p:spPr>
          <a:xfrm flipH="1">
            <a:off x="-1195925" y="4136088"/>
            <a:ext cx="593100" cy="109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9"/>
          <p:cNvSpPr txBox="1"/>
          <p:nvPr>
            <p:ph type="ctrTitle"/>
          </p:nvPr>
        </p:nvSpPr>
        <p:spPr>
          <a:xfrm>
            <a:off x="3251550" y="220050"/>
            <a:ext cx="6921000" cy="1487100"/>
          </a:xfrm>
          <a:prstGeom prst="rect">
            <a:avLst/>
          </a:prstGeom>
        </p:spPr>
        <p:txBody>
          <a:bodyPr anchorCtr="0" anchor="t" bIns="34275" lIns="68575" spcFirstLastPara="1" rIns="68575" wrap="square" tIns="34275">
            <a:noAutofit/>
          </a:bodyPr>
          <a:lstStyle/>
          <a:p>
            <a:pPr indent="0" lvl="0" marL="0" rtl="0" algn="l">
              <a:lnSpc>
                <a:spcPct val="100000"/>
              </a:lnSpc>
              <a:spcBef>
                <a:spcPts val="600"/>
              </a:spcBef>
              <a:spcAft>
                <a:spcPts val="0"/>
              </a:spcAft>
              <a:buNone/>
            </a:pPr>
            <a:r>
              <a:rPr lang="en" sz="3600">
                <a:latin typeface="Cambria"/>
                <a:ea typeface="Cambria"/>
                <a:cs typeface="Cambria"/>
                <a:sym typeface="Cambria"/>
              </a:rPr>
              <a:t>AGENDA</a:t>
            </a:r>
            <a:endParaRPr sz="3600">
              <a:latin typeface="Cambria"/>
              <a:ea typeface="Cambria"/>
              <a:cs typeface="Cambria"/>
              <a:sym typeface="Cambria"/>
            </a:endParaRPr>
          </a:p>
          <a:p>
            <a:pPr indent="0" lvl="0" marL="0" rtl="0" algn="l">
              <a:lnSpc>
                <a:spcPct val="115000"/>
              </a:lnSpc>
              <a:spcBef>
                <a:spcPts val="600"/>
              </a:spcBef>
              <a:spcAft>
                <a:spcPts val="0"/>
              </a:spcAft>
              <a:buNone/>
            </a:pPr>
            <a:r>
              <a:rPr b="0" lang="en" sz="1400">
                <a:latin typeface="Roboto"/>
                <a:ea typeface="Roboto"/>
                <a:cs typeface="Roboto"/>
                <a:sym typeface="Roboto"/>
              </a:rPr>
              <a:t>5:00 p.m.	</a:t>
            </a:r>
            <a:r>
              <a:rPr lang="en" sz="1400">
                <a:latin typeface="Roboto"/>
                <a:ea typeface="Roboto"/>
                <a:cs typeface="Roboto"/>
                <a:sym typeface="Roboto"/>
              </a:rPr>
              <a:t>Welcome				</a:t>
            </a:r>
            <a:endParaRPr b="0" i="1" sz="1400">
              <a:latin typeface="Roboto"/>
              <a:ea typeface="Roboto"/>
              <a:cs typeface="Roboto"/>
              <a:sym typeface="Roboto"/>
            </a:endParaRPr>
          </a:p>
          <a:p>
            <a:pPr indent="0" lvl="0" marL="0" rtl="0" algn="l">
              <a:lnSpc>
                <a:spcPct val="115000"/>
              </a:lnSpc>
              <a:spcBef>
                <a:spcPts val="600"/>
              </a:spcBef>
              <a:spcAft>
                <a:spcPts val="0"/>
              </a:spcAft>
              <a:buNone/>
            </a:pPr>
            <a:r>
              <a:rPr b="0" lang="en" sz="1400">
                <a:latin typeface="Roboto"/>
                <a:ea typeface="Roboto"/>
                <a:cs typeface="Roboto"/>
                <a:sym typeface="Roboto"/>
              </a:rPr>
              <a:t>5:05 p.m.	</a:t>
            </a:r>
            <a:r>
              <a:rPr lang="en" sz="1400">
                <a:latin typeface="Roboto"/>
                <a:ea typeface="Roboto"/>
                <a:cs typeface="Roboto"/>
                <a:sym typeface="Roboto"/>
              </a:rPr>
              <a:t>Reflection and Prayer			</a:t>
            </a:r>
            <a:endParaRPr b="0" i="1" sz="1400">
              <a:latin typeface="Roboto"/>
              <a:ea typeface="Roboto"/>
              <a:cs typeface="Roboto"/>
              <a:sym typeface="Roboto"/>
            </a:endParaRPr>
          </a:p>
          <a:p>
            <a:pPr indent="0" lvl="0" marL="0" rtl="0" algn="l">
              <a:lnSpc>
                <a:spcPct val="115000"/>
              </a:lnSpc>
              <a:spcBef>
                <a:spcPts val="600"/>
              </a:spcBef>
              <a:spcAft>
                <a:spcPts val="0"/>
              </a:spcAft>
              <a:buNone/>
            </a:pPr>
            <a:r>
              <a:rPr b="0" lang="en" sz="1400">
                <a:latin typeface="Roboto"/>
                <a:ea typeface="Roboto"/>
                <a:cs typeface="Roboto"/>
                <a:sym typeface="Roboto"/>
              </a:rPr>
              <a:t>5:15 p.m.	</a:t>
            </a:r>
            <a:r>
              <a:rPr lang="en" sz="1400">
                <a:latin typeface="Roboto"/>
                <a:ea typeface="Roboto"/>
                <a:cs typeface="Roboto"/>
                <a:sym typeface="Roboto"/>
              </a:rPr>
              <a:t>Poverty Formation Experience	</a:t>
            </a:r>
            <a:endParaRPr b="0" i="1" sz="1400">
              <a:latin typeface="Roboto"/>
              <a:ea typeface="Roboto"/>
              <a:cs typeface="Roboto"/>
              <a:sym typeface="Roboto"/>
            </a:endParaRPr>
          </a:p>
          <a:p>
            <a:pPr indent="0" lvl="0" marL="0" rtl="0" algn="l">
              <a:lnSpc>
                <a:spcPct val="115000"/>
              </a:lnSpc>
              <a:spcBef>
                <a:spcPts val="600"/>
              </a:spcBef>
              <a:spcAft>
                <a:spcPts val="0"/>
              </a:spcAft>
              <a:buNone/>
            </a:pPr>
            <a:r>
              <a:rPr b="0" lang="en" sz="1400">
                <a:latin typeface="Roboto"/>
                <a:ea typeface="Roboto"/>
                <a:cs typeface="Roboto"/>
                <a:sym typeface="Roboto"/>
              </a:rPr>
              <a:t>6:00 p.m.	</a:t>
            </a:r>
            <a:r>
              <a:rPr lang="en" sz="1400">
                <a:latin typeface="Roboto"/>
                <a:ea typeface="Roboto"/>
                <a:cs typeface="Roboto"/>
                <a:sym typeface="Roboto"/>
              </a:rPr>
              <a:t>Keynote: Breaking the Societal Perception of Plastic </a:t>
            </a:r>
            <a:endParaRPr sz="1400">
              <a:latin typeface="Roboto"/>
              <a:ea typeface="Roboto"/>
              <a:cs typeface="Roboto"/>
              <a:sym typeface="Roboto"/>
            </a:endParaRPr>
          </a:p>
          <a:p>
            <a:pPr indent="457200" lvl="0" marL="457200" rtl="0" algn="l">
              <a:lnSpc>
                <a:spcPct val="115000"/>
              </a:lnSpc>
              <a:spcBef>
                <a:spcPts val="600"/>
              </a:spcBef>
              <a:spcAft>
                <a:spcPts val="0"/>
              </a:spcAft>
              <a:buNone/>
            </a:pPr>
            <a:r>
              <a:rPr lang="en" sz="1400">
                <a:latin typeface="Roboto"/>
                <a:ea typeface="Roboto"/>
                <a:cs typeface="Roboto"/>
                <a:sym typeface="Roboto"/>
              </a:rPr>
              <a:t>Surgery</a:t>
            </a:r>
            <a:r>
              <a:rPr lang="en" sz="1400">
                <a:latin typeface="Roboto"/>
                <a:ea typeface="Roboto"/>
                <a:cs typeface="Roboto"/>
                <a:sym typeface="Roboto"/>
              </a:rPr>
              <a:t>	</a:t>
            </a:r>
            <a:endParaRPr b="0" i="1" sz="1400">
              <a:latin typeface="Roboto"/>
              <a:ea typeface="Roboto"/>
              <a:cs typeface="Roboto"/>
              <a:sym typeface="Roboto"/>
            </a:endParaRPr>
          </a:p>
          <a:p>
            <a:pPr indent="0" lvl="0" marL="0" rtl="0" algn="l">
              <a:lnSpc>
                <a:spcPct val="115000"/>
              </a:lnSpc>
              <a:spcBef>
                <a:spcPts val="600"/>
              </a:spcBef>
              <a:spcAft>
                <a:spcPts val="0"/>
              </a:spcAft>
              <a:buNone/>
            </a:pPr>
            <a:r>
              <a:rPr b="0" lang="en" sz="1400">
                <a:latin typeface="Roboto"/>
                <a:ea typeface="Roboto"/>
                <a:cs typeface="Roboto"/>
                <a:sym typeface="Roboto"/>
              </a:rPr>
              <a:t>6:30 p.m.	</a:t>
            </a:r>
            <a:r>
              <a:rPr lang="en" sz="1400">
                <a:latin typeface="Roboto"/>
                <a:ea typeface="Roboto"/>
                <a:cs typeface="Roboto"/>
                <a:sym typeface="Roboto"/>
              </a:rPr>
              <a:t>Fertility Awareness Based Medicine	</a:t>
            </a:r>
            <a:endParaRPr b="0" i="1" sz="1400">
              <a:latin typeface="Roboto"/>
              <a:ea typeface="Roboto"/>
              <a:cs typeface="Roboto"/>
              <a:sym typeface="Roboto"/>
            </a:endParaRPr>
          </a:p>
          <a:p>
            <a:pPr indent="0" lvl="0" marL="0" rtl="0" algn="l">
              <a:lnSpc>
                <a:spcPct val="115000"/>
              </a:lnSpc>
              <a:spcBef>
                <a:spcPts val="600"/>
              </a:spcBef>
              <a:spcAft>
                <a:spcPts val="0"/>
              </a:spcAft>
              <a:buNone/>
            </a:pPr>
            <a:r>
              <a:rPr b="0" lang="en" sz="1400">
                <a:latin typeface="Roboto"/>
                <a:ea typeface="Roboto"/>
                <a:cs typeface="Roboto"/>
                <a:sym typeface="Roboto"/>
              </a:rPr>
              <a:t>7:00 p.m.	</a:t>
            </a:r>
            <a:r>
              <a:rPr lang="en" sz="1400">
                <a:latin typeface="Roboto"/>
                <a:ea typeface="Roboto"/>
                <a:cs typeface="Roboto"/>
                <a:sym typeface="Roboto"/>
              </a:rPr>
              <a:t>The 2021 Dr. H. William Allred Excellence in Ethics Award</a:t>
            </a:r>
            <a:r>
              <a:rPr lang="en" sz="1300">
                <a:latin typeface="Roboto"/>
                <a:ea typeface="Roboto"/>
                <a:cs typeface="Roboto"/>
                <a:sym typeface="Roboto"/>
              </a:rPr>
              <a:t>	</a:t>
            </a:r>
            <a:endParaRPr b="0" i="1" sz="1300">
              <a:latin typeface="Roboto"/>
              <a:ea typeface="Roboto"/>
              <a:cs typeface="Roboto"/>
              <a:sym typeface="Roboto"/>
            </a:endParaRPr>
          </a:p>
          <a:p>
            <a:pPr indent="0" lvl="0" marL="0" rtl="0" algn="l">
              <a:lnSpc>
                <a:spcPct val="115000"/>
              </a:lnSpc>
              <a:spcBef>
                <a:spcPts val="600"/>
              </a:spcBef>
              <a:spcAft>
                <a:spcPts val="0"/>
              </a:spcAft>
              <a:buNone/>
            </a:pPr>
            <a:r>
              <a:rPr b="0" lang="en" sz="1400">
                <a:latin typeface="Roboto"/>
                <a:ea typeface="Roboto"/>
                <a:cs typeface="Roboto"/>
                <a:sym typeface="Roboto"/>
              </a:rPr>
              <a:t>7:10 p.m.	</a:t>
            </a:r>
            <a:r>
              <a:rPr lang="en" sz="1400">
                <a:latin typeface="Roboto"/>
                <a:ea typeface="Roboto"/>
                <a:cs typeface="Roboto"/>
                <a:sym typeface="Roboto"/>
              </a:rPr>
              <a:t>Break</a:t>
            </a:r>
            <a:endParaRPr sz="1400">
              <a:latin typeface="Roboto"/>
              <a:ea typeface="Roboto"/>
              <a:cs typeface="Roboto"/>
              <a:sym typeface="Roboto"/>
            </a:endParaRPr>
          </a:p>
          <a:p>
            <a:pPr indent="0" lvl="0" marL="0" rtl="0" algn="l">
              <a:lnSpc>
                <a:spcPct val="115000"/>
              </a:lnSpc>
              <a:spcBef>
                <a:spcPts val="600"/>
              </a:spcBef>
              <a:spcAft>
                <a:spcPts val="0"/>
              </a:spcAft>
              <a:buNone/>
            </a:pPr>
            <a:r>
              <a:rPr b="0" lang="en" sz="1400">
                <a:latin typeface="Roboto"/>
                <a:ea typeface="Roboto"/>
                <a:cs typeface="Roboto"/>
                <a:sym typeface="Roboto"/>
              </a:rPr>
              <a:t>7:20 p.m.	</a:t>
            </a:r>
            <a:r>
              <a:rPr lang="en" sz="1400">
                <a:latin typeface="Roboto"/>
                <a:ea typeface="Roboto"/>
                <a:cs typeface="Roboto"/>
                <a:sym typeface="Roboto"/>
              </a:rPr>
              <a:t>Women as Health Care Decision-Makers: </a:t>
            </a:r>
            <a:endParaRPr sz="1400">
              <a:latin typeface="Roboto"/>
              <a:ea typeface="Roboto"/>
              <a:cs typeface="Roboto"/>
              <a:sym typeface="Roboto"/>
            </a:endParaRPr>
          </a:p>
          <a:p>
            <a:pPr indent="457200" lvl="0" marL="457200" rtl="0" algn="l">
              <a:lnSpc>
                <a:spcPct val="115000"/>
              </a:lnSpc>
              <a:spcBef>
                <a:spcPts val="600"/>
              </a:spcBef>
              <a:spcAft>
                <a:spcPts val="0"/>
              </a:spcAft>
              <a:buNone/>
            </a:pPr>
            <a:r>
              <a:rPr lang="en" sz="1400">
                <a:latin typeface="Roboto"/>
                <a:ea typeface="Roboto"/>
                <a:cs typeface="Roboto"/>
                <a:sym typeface="Roboto"/>
              </a:rPr>
              <a:t>Panel Discussion</a:t>
            </a:r>
            <a:endParaRPr b="0" i="1" sz="1400">
              <a:latin typeface="Roboto"/>
              <a:ea typeface="Roboto"/>
              <a:cs typeface="Roboto"/>
              <a:sym typeface="Roboto"/>
            </a:endParaRPr>
          </a:p>
          <a:p>
            <a:pPr indent="0" lvl="0" marL="0" rtl="0" algn="l">
              <a:lnSpc>
                <a:spcPct val="115000"/>
              </a:lnSpc>
              <a:spcBef>
                <a:spcPts val="600"/>
              </a:spcBef>
              <a:spcAft>
                <a:spcPts val="600"/>
              </a:spcAft>
              <a:buNone/>
            </a:pPr>
            <a:r>
              <a:rPr b="0" lang="en" sz="1400">
                <a:latin typeface="Roboto"/>
                <a:ea typeface="Roboto"/>
                <a:cs typeface="Roboto"/>
                <a:sym typeface="Roboto"/>
              </a:rPr>
              <a:t>8:10 p.m 	</a:t>
            </a:r>
            <a:r>
              <a:rPr lang="en" sz="1400">
                <a:latin typeface="Roboto"/>
                <a:ea typeface="Roboto"/>
                <a:cs typeface="Roboto"/>
                <a:sym typeface="Roboto"/>
              </a:rPr>
              <a:t>Closing Remarks </a:t>
            </a:r>
            <a:endParaRPr sz="4300"/>
          </a:p>
        </p:txBody>
      </p:sp>
      <p:sp>
        <p:nvSpPr>
          <p:cNvPr id="390" name="Google Shape;390;p59"/>
          <p:cNvSpPr txBox="1"/>
          <p:nvPr>
            <p:ph idx="1" type="subTitle"/>
          </p:nvPr>
        </p:nvSpPr>
        <p:spPr>
          <a:xfrm flipH="1" rot="10800000">
            <a:off x="1548525" y="5501243"/>
            <a:ext cx="5854200" cy="444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391" name="Google Shape;391;p59"/>
          <p:cNvPicPr preferRelativeResize="0"/>
          <p:nvPr/>
        </p:nvPicPr>
        <p:blipFill>
          <a:blip r:embed="rId3">
            <a:alphaModFix/>
          </a:blip>
          <a:stretch>
            <a:fillRect/>
          </a:stretch>
        </p:blipFill>
        <p:spPr>
          <a:xfrm>
            <a:off x="258650" y="849425"/>
            <a:ext cx="2938800" cy="3918400"/>
          </a:xfrm>
          <a:prstGeom prst="rect">
            <a:avLst/>
          </a:prstGeom>
          <a:noFill/>
          <a:ln>
            <a:noFill/>
          </a:ln>
        </p:spPr>
      </p:pic>
      <p:sp>
        <p:nvSpPr>
          <p:cNvPr id="392" name="Google Shape;392;p59"/>
          <p:cNvSpPr txBox="1"/>
          <p:nvPr/>
        </p:nvSpPr>
        <p:spPr>
          <a:xfrm>
            <a:off x="38450" y="4712400"/>
            <a:ext cx="3259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lt1"/>
                </a:solidFill>
              </a:rPr>
              <a:t>Liz </a:t>
            </a:r>
            <a:r>
              <a:rPr i="1" lang="en" sz="800">
                <a:solidFill>
                  <a:schemeClr val="lt1"/>
                </a:solidFill>
              </a:rPr>
              <a:t>Bell, Missy Kelly and Morgan Beyerl run the ASJ COVID </a:t>
            </a:r>
            <a:endParaRPr i="1" sz="800">
              <a:solidFill>
                <a:schemeClr val="lt1"/>
              </a:solidFill>
            </a:endParaRPr>
          </a:p>
          <a:p>
            <a:pPr indent="0" lvl="0" marL="0" rtl="0" algn="ctr">
              <a:spcBef>
                <a:spcPts val="0"/>
              </a:spcBef>
              <a:spcAft>
                <a:spcPts val="0"/>
              </a:spcAft>
              <a:buNone/>
            </a:pPr>
            <a:r>
              <a:rPr i="1" lang="en" sz="800">
                <a:solidFill>
                  <a:schemeClr val="lt1"/>
                </a:solidFill>
              </a:rPr>
              <a:t>vaccine clinic</a:t>
            </a:r>
            <a:endParaRPr i="1" sz="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0"/>
          <p:cNvSpPr txBox="1"/>
          <p:nvPr>
            <p:ph type="title"/>
          </p:nvPr>
        </p:nvSpPr>
        <p:spPr>
          <a:xfrm>
            <a:off x="-879450" y="1457850"/>
            <a:ext cx="183300" cy="686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98" name="Google Shape;398;p60"/>
          <p:cNvSpPr txBox="1"/>
          <p:nvPr>
            <p:ph idx="2" type="body"/>
          </p:nvPr>
        </p:nvSpPr>
        <p:spPr>
          <a:xfrm>
            <a:off x="4829175" y="737130"/>
            <a:ext cx="3972000" cy="3549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400"/>
              <a:t>The content presented and resources referenced during this event are provided by the presenters as individual professionals and do not necessarily reflect the positions of Ascension, its ministries, or its subsidiaries.</a:t>
            </a:r>
            <a:endParaRPr/>
          </a:p>
        </p:txBody>
      </p:sp>
      <p:sp>
        <p:nvSpPr>
          <p:cNvPr id="399" name="Google Shape;399;p60"/>
          <p:cNvSpPr txBox="1"/>
          <p:nvPr>
            <p:ph idx="3" type="body"/>
          </p:nvPr>
        </p:nvSpPr>
        <p:spPr>
          <a:xfrm>
            <a:off x="4829175" y="107525"/>
            <a:ext cx="3972000" cy="56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400"/>
              <a:t>2021 Liebendorfer Virtual Ethics Symposium</a:t>
            </a:r>
            <a:endParaRPr sz="1400"/>
          </a:p>
        </p:txBody>
      </p:sp>
      <p:pic>
        <p:nvPicPr>
          <p:cNvPr id="400" name="Google Shape;400;p60"/>
          <p:cNvPicPr preferRelativeResize="0"/>
          <p:nvPr/>
        </p:nvPicPr>
        <p:blipFill>
          <a:blip r:embed="rId3">
            <a:alphaModFix/>
          </a:blip>
          <a:stretch>
            <a:fillRect/>
          </a:stretch>
        </p:blipFill>
        <p:spPr>
          <a:xfrm>
            <a:off x="613963" y="2744301"/>
            <a:ext cx="3344085" cy="2228826"/>
          </a:xfrm>
          <a:prstGeom prst="rect">
            <a:avLst/>
          </a:prstGeom>
          <a:noFill/>
          <a:ln>
            <a:noFill/>
          </a:ln>
        </p:spPr>
      </p:pic>
      <p:pic>
        <p:nvPicPr>
          <p:cNvPr id="401" name="Google Shape;401;p60"/>
          <p:cNvPicPr preferRelativeResize="0"/>
          <p:nvPr/>
        </p:nvPicPr>
        <p:blipFill>
          <a:blip r:embed="rId4">
            <a:alphaModFix/>
          </a:blip>
          <a:stretch>
            <a:fillRect/>
          </a:stretch>
        </p:blipFill>
        <p:spPr>
          <a:xfrm>
            <a:off x="127850" y="107524"/>
            <a:ext cx="2337450" cy="2337450"/>
          </a:xfrm>
          <a:prstGeom prst="rect">
            <a:avLst/>
          </a:prstGeom>
          <a:noFill/>
          <a:ln>
            <a:noFill/>
          </a:ln>
        </p:spPr>
      </p:pic>
      <p:pic>
        <p:nvPicPr>
          <p:cNvPr id="402" name="Google Shape;402;p60"/>
          <p:cNvPicPr preferRelativeResize="0"/>
          <p:nvPr/>
        </p:nvPicPr>
        <p:blipFill>
          <a:blip r:embed="rId5">
            <a:alphaModFix/>
          </a:blip>
          <a:stretch>
            <a:fillRect/>
          </a:stretch>
        </p:blipFill>
        <p:spPr>
          <a:xfrm>
            <a:off x="4829175" y="2039400"/>
            <a:ext cx="4040525" cy="3030401"/>
          </a:xfrm>
          <a:prstGeom prst="rect">
            <a:avLst/>
          </a:prstGeom>
          <a:noFill/>
          <a:ln>
            <a:noFill/>
          </a:ln>
        </p:spPr>
      </p:pic>
      <p:pic>
        <p:nvPicPr>
          <p:cNvPr id="403" name="Google Shape;403;p60"/>
          <p:cNvPicPr preferRelativeResize="0"/>
          <p:nvPr/>
        </p:nvPicPr>
        <p:blipFill>
          <a:blip r:embed="rId6">
            <a:alphaModFix/>
          </a:blip>
          <a:stretch>
            <a:fillRect/>
          </a:stretch>
        </p:blipFill>
        <p:spPr>
          <a:xfrm>
            <a:off x="2620506" y="107525"/>
            <a:ext cx="1753094" cy="2337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1"/>
          <p:cNvSpPr txBox="1"/>
          <p:nvPr>
            <p:ph type="ctrTitle"/>
          </p:nvPr>
        </p:nvSpPr>
        <p:spPr>
          <a:xfrm>
            <a:off x="598450" y="586572"/>
            <a:ext cx="5854200" cy="1008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Opening Prayer</a:t>
            </a:r>
            <a:endParaRPr/>
          </a:p>
        </p:txBody>
      </p:sp>
      <p:sp>
        <p:nvSpPr>
          <p:cNvPr id="409" name="Google Shape;409;p61"/>
          <p:cNvSpPr txBox="1"/>
          <p:nvPr>
            <p:ph idx="1" type="subTitle"/>
          </p:nvPr>
        </p:nvSpPr>
        <p:spPr>
          <a:xfrm>
            <a:off x="598450" y="1751446"/>
            <a:ext cx="5854200" cy="735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Ron Tremblay, BCC, LPC</a:t>
            </a:r>
            <a:endParaRPr/>
          </a:p>
          <a:p>
            <a:pPr indent="0" lvl="0" marL="0" rtl="0" algn="l">
              <a:spcBef>
                <a:spcPts val="800"/>
              </a:spcBef>
              <a:spcAft>
                <a:spcPts val="0"/>
              </a:spcAft>
              <a:buNone/>
            </a:pPr>
            <a:r>
              <a:rPr lang="en"/>
              <a:t>VP, Chief Mission Integration Officer</a:t>
            </a:r>
            <a:endParaRPr/>
          </a:p>
        </p:txBody>
      </p:sp>
      <p:pic>
        <p:nvPicPr>
          <p:cNvPr id="410" name="Google Shape;410;p61"/>
          <p:cNvPicPr preferRelativeResize="0"/>
          <p:nvPr/>
        </p:nvPicPr>
        <p:blipFill>
          <a:blip r:embed="rId4">
            <a:alphaModFix/>
          </a:blip>
          <a:stretch>
            <a:fillRect/>
          </a:stretch>
        </p:blipFill>
        <p:spPr>
          <a:xfrm>
            <a:off x="5577575" y="144200"/>
            <a:ext cx="3341626" cy="4455501"/>
          </a:xfrm>
          <a:prstGeom prst="rect">
            <a:avLst/>
          </a:prstGeom>
          <a:noFill/>
          <a:ln>
            <a:noFill/>
          </a:ln>
        </p:spPr>
      </p:pic>
      <p:sp>
        <p:nvSpPr>
          <p:cNvPr id="411" name="Google Shape;411;p61"/>
          <p:cNvSpPr txBox="1"/>
          <p:nvPr/>
        </p:nvSpPr>
        <p:spPr>
          <a:xfrm>
            <a:off x="5634850" y="4599700"/>
            <a:ext cx="322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chemeClr val="lt1"/>
                </a:solidFill>
              </a:rPr>
              <a:t>Raegan Tremblay, future physician, celebrates her White Coat ceremony Fall 2021 </a:t>
            </a:r>
            <a:endParaRPr i="1" sz="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2"/>
          <p:cNvSpPr txBox="1"/>
          <p:nvPr>
            <p:ph type="ctrTitle"/>
          </p:nvPr>
        </p:nvSpPr>
        <p:spPr>
          <a:xfrm>
            <a:off x="598450" y="586572"/>
            <a:ext cx="5854200" cy="1008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417" name="Google Shape;417;p62"/>
          <p:cNvSpPr txBox="1"/>
          <p:nvPr>
            <p:ph idx="1" type="subTitle"/>
          </p:nvPr>
        </p:nvSpPr>
        <p:spPr>
          <a:xfrm>
            <a:off x="598450" y="1751446"/>
            <a:ext cx="5854200" cy="735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418" name="Google Shape;418;p62"/>
          <p:cNvPicPr preferRelativeResize="0"/>
          <p:nvPr/>
        </p:nvPicPr>
        <p:blipFill>
          <a:blip r:embed="rId4">
            <a:alphaModFix/>
          </a:blip>
          <a:stretch>
            <a:fillRect/>
          </a:stretch>
        </p:blipFill>
        <p:spPr>
          <a:xfrm>
            <a:off x="6414550" y="281475"/>
            <a:ext cx="2386550" cy="4242755"/>
          </a:xfrm>
          <a:prstGeom prst="rect">
            <a:avLst/>
          </a:prstGeom>
          <a:noFill/>
          <a:ln>
            <a:noFill/>
          </a:ln>
        </p:spPr>
      </p:pic>
      <p:pic>
        <p:nvPicPr>
          <p:cNvPr id="419" name="Google Shape;419;p62"/>
          <p:cNvPicPr preferRelativeResize="0"/>
          <p:nvPr/>
        </p:nvPicPr>
        <p:blipFill>
          <a:blip r:embed="rId5">
            <a:alphaModFix/>
          </a:blip>
          <a:stretch>
            <a:fillRect/>
          </a:stretch>
        </p:blipFill>
        <p:spPr>
          <a:xfrm>
            <a:off x="255475" y="220396"/>
            <a:ext cx="4061060" cy="2351354"/>
          </a:xfrm>
          <a:prstGeom prst="rect">
            <a:avLst/>
          </a:prstGeom>
          <a:noFill/>
          <a:ln>
            <a:noFill/>
          </a:ln>
        </p:spPr>
      </p:pic>
      <p:pic>
        <p:nvPicPr>
          <p:cNvPr id="420" name="Google Shape;420;p62"/>
          <p:cNvPicPr preferRelativeResize="0"/>
          <p:nvPr/>
        </p:nvPicPr>
        <p:blipFill>
          <a:blip r:embed="rId6">
            <a:alphaModFix/>
          </a:blip>
          <a:stretch>
            <a:fillRect/>
          </a:stretch>
        </p:blipFill>
        <p:spPr>
          <a:xfrm>
            <a:off x="255475" y="2683199"/>
            <a:ext cx="3446847" cy="2266950"/>
          </a:xfrm>
          <a:prstGeom prst="rect">
            <a:avLst/>
          </a:prstGeom>
          <a:noFill/>
          <a:ln>
            <a:noFill/>
          </a:ln>
        </p:spPr>
      </p:pic>
      <p:pic>
        <p:nvPicPr>
          <p:cNvPr id="421" name="Google Shape;421;p62"/>
          <p:cNvPicPr preferRelativeResize="0"/>
          <p:nvPr/>
        </p:nvPicPr>
        <p:blipFill>
          <a:blip r:embed="rId7">
            <a:alphaModFix/>
          </a:blip>
          <a:stretch>
            <a:fillRect/>
          </a:stretch>
        </p:blipFill>
        <p:spPr>
          <a:xfrm>
            <a:off x="4195735" y="2746196"/>
            <a:ext cx="1763516" cy="2351355"/>
          </a:xfrm>
          <a:prstGeom prst="rect">
            <a:avLst/>
          </a:prstGeom>
          <a:noFill/>
          <a:ln>
            <a:noFill/>
          </a:ln>
        </p:spPr>
      </p:pic>
      <p:pic>
        <p:nvPicPr>
          <p:cNvPr id="422" name="Google Shape;422;p62"/>
          <p:cNvPicPr preferRelativeResize="0"/>
          <p:nvPr/>
        </p:nvPicPr>
        <p:blipFill>
          <a:blip r:embed="rId8">
            <a:alphaModFix/>
          </a:blip>
          <a:stretch>
            <a:fillRect/>
          </a:stretch>
        </p:blipFill>
        <p:spPr>
          <a:xfrm>
            <a:off x="3942523" y="281475"/>
            <a:ext cx="3215677" cy="2309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3"/>
          <p:cNvSpPr txBox="1"/>
          <p:nvPr>
            <p:ph type="title"/>
          </p:nvPr>
        </p:nvSpPr>
        <p:spPr>
          <a:xfrm>
            <a:off x="-1454700" y="1326823"/>
            <a:ext cx="1454700" cy="285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428" name="Google Shape;428;p63"/>
          <p:cNvSpPr txBox="1"/>
          <p:nvPr>
            <p:ph idx="2" type="body"/>
          </p:nvPr>
        </p:nvSpPr>
        <p:spPr>
          <a:xfrm>
            <a:off x="257175" y="116425"/>
            <a:ext cx="4029000" cy="552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400"/>
              <a:t>2021 Liebendorfer Virtual Ethics Symposium</a:t>
            </a:r>
            <a:endParaRPr sz="1400"/>
          </a:p>
          <a:p>
            <a:pPr indent="0" lvl="0" marL="457200" rtl="0" algn="l">
              <a:spcBef>
                <a:spcPts val="800"/>
              </a:spcBef>
              <a:spcAft>
                <a:spcPts val="0"/>
              </a:spcAft>
              <a:buNone/>
            </a:pPr>
            <a:r>
              <a:t/>
            </a:r>
            <a:endParaRPr b="0" sz="1400"/>
          </a:p>
          <a:p>
            <a:pPr indent="-317500" lvl="0" marL="457200" rtl="0" algn="l">
              <a:spcBef>
                <a:spcPts val="800"/>
              </a:spcBef>
              <a:spcAft>
                <a:spcPts val="0"/>
              </a:spcAft>
              <a:buSzPts val="1400"/>
              <a:buChar char="●"/>
            </a:pPr>
            <a:r>
              <a:rPr b="0" lang="en" sz="1400"/>
              <a:t>Please remember to remain muted when not speaking</a:t>
            </a:r>
            <a:endParaRPr b="0" sz="1400"/>
          </a:p>
          <a:p>
            <a:pPr indent="0" lvl="0" marL="457200" rtl="0" algn="l">
              <a:spcBef>
                <a:spcPts val="800"/>
              </a:spcBef>
              <a:spcAft>
                <a:spcPts val="0"/>
              </a:spcAft>
              <a:buNone/>
            </a:pPr>
            <a:r>
              <a:t/>
            </a:r>
            <a:endParaRPr b="0" sz="1400"/>
          </a:p>
          <a:p>
            <a:pPr indent="-317500" lvl="0" marL="457200" rtl="0" algn="l">
              <a:spcBef>
                <a:spcPts val="800"/>
              </a:spcBef>
              <a:spcAft>
                <a:spcPts val="0"/>
              </a:spcAft>
              <a:buSzPts val="1400"/>
              <a:buChar char="●"/>
            </a:pPr>
            <a:r>
              <a:rPr b="0" lang="en" sz="1400"/>
              <a:t>If you would like to participate in the Q&amp;As, please type your questions in the chat box</a:t>
            </a:r>
            <a:endParaRPr b="0" sz="1400"/>
          </a:p>
          <a:p>
            <a:pPr indent="0" lvl="0" marL="457200" rtl="0" algn="l">
              <a:spcBef>
                <a:spcPts val="800"/>
              </a:spcBef>
              <a:spcAft>
                <a:spcPts val="0"/>
              </a:spcAft>
              <a:buNone/>
            </a:pPr>
            <a:r>
              <a:t/>
            </a:r>
            <a:endParaRPr b="0" sz="1400"/>
          </a:p>
          <a:p>
            <a:pPr indent="-317500" lvl="0" marL="457200" rtl="0" algn="l">
              <a:spcBef>
                <a:spcPts val="800"/>
              </a:spcBef>
              <a:spcAft>
                <a:spcPts val="0"/>
              </a:spcAft>
              <a:buSzPts val="1400"/>
              <a:buChar char="●"/>
            </a:pPr>
            <a:r>
              <a:rPr b="0" lang="en" sz="1400"/>
              <a:t>If you experience technical difficulties, please use the chat and direct your message to the panelists</a:t>
            </a:r>
            <a:endParaRPr b="0" sz="1400"/>
          </a:p>
          <a:p>
            <a:pPr indent="0" lvl="0" marL="457200" rtl="0" algn="l">
              <a:spcBef>
                <a:spcPts val="800"/>
              </a:spcBef>
              <a:spcAft>
                <a:spcPts val="0"/>
              </a:spcAft>
              <a:buNone/>
            </a:pPr>
            <a:r>
              <a:t/>
            </a:r>
            <a:endParaRPr b="0" sz="1400"/>
          </a:p>
          <a:p>
            <a:pPr indent="0" lvl="0" marL="457200" rtl="0" algn="l">
              <a:spcBef>
                <a:spcPts val="800"/>
              </a:spcBef>
              <a:spcAft>
                <a:spcPts val="0"/>
              </a:spcAft>
              <a:buNone/>
            </a:pPr>
            <a:r>
              <a:t/>
            </a:r>
            <a:endParaRPr b="0" sz="1400"/>
          </a:p>
          <a:p>
            <a:pPr indent="0" lvl="0" marL="0" rtl="0" algn="l">
              <a:spcBef>
                <a:spcPts val="800"/>
              </a:spcBef>
              <a:spcAft>
                <a:spcPts val="0"/>
              </a:spcAft>
              <a:buNone/>
            </a:pPr>
            <a:r>
              <a:t/>
            </a:r>
            <a:endParaRPr b="0" sz="1400"/>
          </a:p>
          <a:p>
            <a:pPr indent="0" lvl="0" marL="0" rtl="0" algn="l">
              <a:spcBef>
                <a:spcPts val="800"/>
              </a:spcBef>
              <a:spcAft>
                <a:spcPts val="0"/>
              </a:spcAft>
              <a:buNone/>
            </a:pPr>
            <a:r>
              <a:t/>
            </a:r>
            <a:endParaRPr b="0" sz="1400"/>
          </a:p>
        </p:txBody>
      </p:sp>
      <p:sp>
        <p:nvSpPr>
          <p:cNvPr id="429" name="Google Shape;429;p63"/>
          <p:cNvSpPr txBox="1"/>
          <p:nvPr/>
        </p:nvSpPr>
        <p:spPr>
          <a:xfrm>
            <a:off x="5405525" y="4517775"/>
            <a:ext cx="2937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chemeClr val="lt1"/>
                </a:solidFill>
              </a:rPr>
              <a:t>A nurse on the Maternal-Child floor dressed in her COVID PPE</a:t>
            </a:r>
            <a:endParaRPr i="1" sz="900">
              <a:solidFill>
                <a:schemeClr val="lt1"/>
              </a:solidFill>
            </a:endParaRPr>
          </a:p>
        </p:txBody>
      </p:sp>
      <p:sp>
        <p:nvSpPr>
          <p:cNvPr id="430" name="Google Shape;430;p63"/>
          <p:cNvSpPr txBox="1"/>
          <p:nvPr>
            <p:ph idx="1" type="body"/>
          </p:nvPr>
        </p:nvSpPr>
        <p:spPr>
          <a:xfrm flipH="1">
            <a:off x="-1195925" y="4136088"/>
            <a:ext cx="593100" cy="109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431" name="Google Shape;431;p63"/>
          <p:cNvPicPr preferRelativeResize="0"/>
          <p:nvPr/>
        </p:nvPicPr>
        <p:blipFill rotWithShape="1">
          <a:blip r:embed="rId3">
            <a:alphaModFix/>
          </a:blip>
          <a:srcRect b="2139" l="2330" r="-2329" t="-2140"/>
          <a:stretch/>
        </p:blipFill>
        <p:spPr>
          <a:xfrm>
            <a:off x="5356400" y="304800"/>
            <a:ext cx="3159732" cy="42129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4"/>
          <p:cNvSpPr txBox="1"/>
          <p:nvPr>
            <p:ph type="title"/>
          </p:nvPr>
        </p:nvSpPr>
        <p:spPr>
          <a:xfrm>
            <a:off x="457200" y="1882986"/>
            <a:ext cx="8229600" cy="4533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a:t>Case Study</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4900"/>
          </a:p>
        </p:txBody>
      </p:sp>
      <p:sp>
        <p:nvSpPr>
          <p:cNvPr id="438" name="Google Shape;438;p64"/>
          <p:cNvSpPr txBox="1"/>
          <p:nvPr/>
        </p:nvSpPr>
        <p:spPr>
          <a:xfrm>
            <a:off x="1044050" y="3485275"/>
            <a:ext cx="73452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lt1"/>
                </a:solidFill>
                <a:latin typeface="Frank Ruhl Libre"/>
                <a:ea typeface="Frank Ruhl Libre"/>
                <a:cs typeface="Frank Ruhl Libre"/>
                <a:sym typeface="Frank Ruhl Libre"/>
              </a:rPr>
              <a:t>Mary Kay McVey and Stephanie Farris</a:t>
            </a:r>
            <a:endParaRPr b="1" sz="2100">
              <a:solidFill>
                <a:schemeClr val="lt1"/>
              </a:solidFill>
              <a:latin typeface="Frank Ruhl Libre"/>
              <a:ea typeface="Frank Ruhl Libre"/>
              <a:cs typeface="Frank Ruhl Libre"/>
              <a:sym typeface="Frank Ruhl Libr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5"/>
          <p:cNvSpPr txBox="1"/>
          <p:nvPr>
            <p:ph idx="1" type="body"/>
          </p:nvPr>
        </p:nvSpPr>
        <p:spPr>
          <a:xfrm>
            <a:off x="257175" y="1247019"/>
            <a:ext cx="8156700" cy="34461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rgbClr val="333333"/>
              </a:buClr>
              <a:buSzPts val="2400"/>
              <a:buFont typeface="Arial"/>
              <a:buNone/>
            </a:pPr>
            <a:r>
              <a:rPr lang="en" sz="2000">
                <a:solidFill>
                  <a:srgbClr val="000000"/>
                </a:solidFill>
              </a:rPr>
              <a:t>In accord with its mission, Catholic health care should distinguish itself by service to and advocacy for those people whose social condition puts them at the</a:t>
            </a:r>
            <a:r>
              <a:rPr b="1" lang="en" sz="2000">
                <a:solidFill>
                  <a:srgbClr val="333333"/>
                </a:solidFill>
              </a:rPr>
              <a:t> </a:t>
            </a:r>
            <a:r>
              <a:rPr b="1" lang="en" sz="2000">
                <a:solidFill>
                  <a:srgbClr val="00AB90"/>
                </a:solidFill>
              </a:rPr>
              <a:t>margins of our society</a:t>
            </a:r>
            <a:r>
              <a:rPr b="1" lang="en" sz="2000">
                <a:solidFill>
                  <a:srgbClr val="333333"/>
                </a:solidFill>
              </a:rPr>
              <a:t> </a:t>
            </a:r>
            <a:r>
              <a:rPr lang="en" sz="2000">
                <a:solidFill>
                  <a:srgbClr val="000000"/>
                </a:solidFill>
              </a:rPr>
              <a:t>and makes them</a:t>
            </a:r>
            <a:r>
              <a:rPr lang="en" sz="2000">
                <a:solidFill>
                  <a:srgbClr val="333333"/>
                </a:solidFill>
              </a:rPr>
              <a:t> </a:t>
            </a:r>
            <a:r>
              <a:rPr b="1" lang="en" sz="2000">
                <a:solidFill>
                  <a:srgbClr val="A62286"/>
                </a:solidFill>
              </a:rPr>
              <a:t>particularly vulnerable</a:t>
            </a:r>
            <a:r>
              <a:rPr b="1" lang="en" sz="2000">
                <a:solidFill>
                  <a:srgbClr val="333333"/>
                </a:solidFill>
              </a:rPr>
              <a:t> </a:t>
            </a:r>
            <a:r>
              <a:rPr lang="en" sz="2000">
                <a:solidFill>
                  <a:srgbClr val="000000"/>
                </a:solidFill>
              </a:rPr>
              <a:t>to discrimination: the poor; the uninsured and the underinsured; children and the unborn; single parents; the elderly; those with incurable diseases and chemical dependencies; racial minorities; immigrants and refugees. In particular, the person with mental or physical disabilities, regardless of the cause or severity, must be treated as a</a:t>
            </a:r>
            <a:r>
              <a:rPr lang="en" sz="2000">
                <a:solidFill>
                  <a:srgbClr val="333333"/>
                </a:solidFill>
              </a:rPr>
              <a:t> </a:t>
            </a:r>
            <a:r>
              <a:rPr b="1" lang="en" sz="2000">
                <a:solidFill>
                  <a:schemeClr val="dk2"/>
                </a:solidFill>
              </a:rPr>
              <a:t>unique person of incomparable worth</a:t>
            </a:r>
            <a:r>
              <a:rPr lang="en" sz="2000">
                <a:solidFill>
                  <a:schemeClr val="dk2"/>
                </a:solidFill>
              </a:rPr>
              <a:t>, </a:t>
            </a:r>
            <a:r>
              <a:rPr lang="en" sz="2000">
                <a:solidFill>
                  <a:srgbClr val="000000"/>
                </a:solidFill>
              </a:rPr>
              <a:t>with the same right to life and to adequate health care as all other </a:t>
            </a:r>
            <a:r>
              <a:rPr lang="en" sz="2000">
                <a:solidFill>
                  <a:srgbClr val="333333"/>
                </a:solidFill>
              </a:rPr>
              <a:t>persons.</a:t>
            </a:r>
            <a:endParaRPr sz="1400"/>
          </a:p>
        </p:txBody>
      </p:sp>
      <p:sp>
        <p:nvSpPr>
          <p:cNvPr id="444" name="Google Shape;444;p65"/>
          <p:cNvSpPr txBox="1"/>
          <p:nvPr>
            <p:ph type="title"/>
          </p:nvPr>
        </p:nvSpPr>
        <p:spPr>
          <a:xfrm>
            <a:off x="257175" y="715050"/>
            <a:ext cx="6577200" cy="453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Ethical And Religious Directive #3</a:t>
            </a:r>
            <a:endParaRPr/>
          </a:p>
        </p:txBody>
      </p:sp>
      <p:sp>
        <p:nvSpPr>
          <p:cNvPr id="445" name="Google Shape;445;p65"/>
          <p:cNvSpPr txBox="1"/>
          <p:nvPr>
            <p:ph type="title"/>
          </p:nvPr>
        </p:nvSpPr>
        <p:spPr>
          <a:xfrm>
            <a:off x="257175" y="116250"/>
            <a:ext cx="6577200" cy="453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1600"/>
              <a:t>Case Study</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Medium Blue with Section Titles">
  <a:themeElements>
    <a:clrScheme name="Ascension">
      <a:dk1>
        <a:srgbClr val="000000"/>
      </a:dk1>
      <a:lt1>
        <a:srgbClr val="FFFFFF"/>
      </a:lt1>
      <a:dk2>
        <a:srgbClr val="1B4297"/>
      </a:dk2>
      <a:lt2>
        <a:srgbClr val="1E69D2"/>
      </a:lt2>
      <a:accent1>
        <a:srgbClr val="00A890"/>
      </a:accent1>
      <a:accent2>
        <a:srgbClr val="B40F87"/>
      </a:accent2>
      <a:accent3>
        <a:srgbClr val="FFB400"/>
      </a:accent3>
      <a:accent4>
        <a:srgbClr val="1B4297"/>
      </a:accent4>
      <a:accent5>
        <a:srgbClr val="1E69D2"/>
      </a:accent5>
      <a:accent6>
        <a:srgbClr val="00A890"/>
      </a:accent6>
      <a:hlink>
        <a:srgbClr val="B40F87"/>
      </a:hlink>
      <a:folHlink>
        <a:srgbClr val="FFB4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